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8" r:id="rId2"/>
    <p:sldId id="260" r:id="rId3"/>
    <p:sldId id="261" r:id="rId4"/>
    <p:sldId id="263" r:id="rId5"/>
    <p:sldId id="270" r:id="rId6"/>
    <p:sldId id="267" r:id="rId7"/>
    <p:sldId id="265" r:id="rId8"/>
    <p:sldId id="274" r:id="rId9"/>
    <p:sldId id="278" r:id="rId10"/>
    <p:sldId id="275" r:id="rId11"/>
    <p:sldId id="271" r:id="rId12"/>
    <p:sldId id="276" r:id="rId13"/>
    <p:sldId id="264" r:id="rId14"/>
    <p:sldId id="277" r:id="rId15"/>
    <p:sldId id="268" r:id="rId16"/>
    <p:sldId id="266" r:id="rId17"/>
  </p:sldIdLst>
  <p:sldSz cx="12192000" cy="6858000"/>
  <p:notesSz cx="6858000" cy="9144000"/>
  <p:embeddedFontLst>
    <p:embeddedFont>
      <p:font typeface="Yu Gothic Medium" panose="020B0500000000000000" pitchFamily="34" charset="-128"/>
      <p:regular r:id="rId19"/>
    </p:embeddedFont>
    <p:embeddedFont>
      <p:font typeface="Microsoft JhengHei UI" panose="020B0604030504040204" pitchFamily="34" charset="-120"/>
      <p:regular r:id="rId20"/>
      <p:bold r:id="rId21"/>
    </p:embeddedFont>
    <p:embeddedFont>
      <p:font typeface="Meiryo" panose="020B0604030504040204" pitchFamily="34" charset="-128"/>
      <p:regular r:id="rId22"/>
      <p:bold r:id="rId23"/>
      <p:italic r:id="rId24"/>
      <p:boldItalic r:id="rId25"/>
    </p:embeddedFont>
    <p:embeddedFont>
      <p:font typeface="华文彩云" panose="02010800040101010101" pitchFamily="2" charset="-122"/>
      <p:regular r:id="rId26"/>
    </p:embeddedFont>
    <p:embeddedFont>
      <p:font typeface="AjiwaiPro" panose="02000600000000000000" pitchFamily="2" charset="-128"/>
      <p:regular r:id="rId27"/>
    </p:embeddedFont>
    <p:embeddedFont>
      <p:font typeface="Lucida Console" panose="020B0609040504020204" pitchFamily="49" charset="0"/>
      <p:regular r:id="rId28"/>
    </p:embeddedFont>
    <p:embeddedFont>
      <p:font typeface="Calibri" panose="020F0502020204030204" pitchFamily="34" charset="0"/>
      <p:regular r:id="rId29"/>
      <p:bold r:id="rId30"/>
      <p:italic r:id="rId31"/>
      <p:boldItalic r:id="rId32"/>
    </p:embeddedFont>
    <p:embeddedFont>
      <p:font typeface="Microsoft JhengHei" panose="020B0604030504040204" pitchFamily="34" charset="-120"/>
      <p:regular r:id="rId33"/>
      <p:bold r:id="rId34"/>
    </p:embeddedFont>
    <p:embeddedFont>
      <p:font typeface="黑体" panose="02010609060101010101" pitchFamily="49" charset="-122"/>
      <p:regular r:id="rId35"/>
    </p:embeddedFont>
    <p:embeddedFont>
      <p:font typeface="Harlow Solid Italic" panose="04030604020F02020D02" pitchFamily="82" charset="0"/>
      <p:italic r:id="rId36"/>
    </p:embeddedFont>
    <p:embeddedFont>
      <p:font typeface="新宋体" panose="02010609030101010101" pitchFamily="49" charset="-122"/>
      <p:regular r:id="rId37"/>
    </p:embeddedFont>
    <p:embeddedFont>
      <p:font typeface="微软雅黑" panose="020B0503020204020204" pitchFamily="34" charset="-122"/>
      <p:regular r:id="rId38"/>
      <p:bold r:id="rId39"/>
    </p:embeddedFont>
    <p:embeddedFont>
      <p:font typeface="等线" panose="02010600030101010101" pitchFamily="2" charset="-122"/>
      <p:regular r:id="rId40"/>
      <p:bold r:id="rId41"/>
    </p:embeddedFont>
  </p:embeddedFont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3B45"/>
    <a:srgbClr val="8E9CAC"/>
    <a:srgbClr val="DADBDD"/>
    <a:srgbClr val="4F5261"/>
    <a:srgbClr val="E5E5E0"/>
    <a:srgbClr val="9EAAB8"/>
    <a:srgbClr val="ACB6C2"/>
    <a:srgbClr val="1C6A45"/>
    <a:srgbClr val="207C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4957" autoAdjust="0"/>
  </p:normalViewPr>
  <p:slideViewPr>
    <p:cSldViewPr snapToGrid="0">
      <p:cViewPr varScale="1">
        <p:scale>
          <a:sx n="73" d="100"/>
          <a:sy n="73" d="100"/>
        </p:scale>
        <p:origin x="107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microsoft.com/office/2015/10/relationships/revisionInfo" Target="revisionInfo.xml"/><Relationship Id="rId20" Type="http://schemas.openxmlformats.org/officeDocument/2006/relationships/font" Target="fonts/font2.fntdata"/><Relationship Id="rId41" Type="http://schemas.openxmlformats.org/officeDocument/2006/relationships/font" Target="fonts/font2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CCF364-3D94-4AB3-94B7-9A29BD9E471C}" type="doc">
      <dgm:prSet loTypeId="urn:microsoft.com/office/officeart/2005/8/layout/orgChart1" loCatId="hierarchy" qsTypeId="urn:microsoft.com/office/officeart/2005/8/quickstyle/simple2" qsCatId="simple" csTypeId="urn:microsoft.com/office/officeart/2005/8/colors/accent1_2" csCatId="accent1" phldr="1"/>
      <dgm:spPr/>
      <dgm:t>
        <a:bodyPr/>
        <a:lstStyle/>
        <a:p>
          <a:endParaRPr lang="zh-CN" altLang="en-US"/>
        </a:p>
      </dgm:t>
    </dgm:pt>
    <dgm:pt modelId="{0BEFD690-94E4-4047-9FA5-552BD9243803}">
      <dgm:prSet phldrT="[文本]" custT="1"/>
      <dgm:spPr>
        <a:noFill/>
        <a:ln w="22225"/>
      </dgm:spPr>
      <dgm:t>
        <a:bodyPr/>
        <a:lstStyle/>
        <a:p>
          <a:pPr marL="0" lvl="0" indent="0" algn="ctr" defTabSz="1066800">
            <a:lnSpc>
              <a:spcPct val="90000"/>
            </a:lnSpc>
            <a:spcBef>
              <a:spcPct val="0"/>
            </a:spcBef>
            <a:spcAft>
              <a:spcPct val="35000"/>
            </a:spcAft>
            <a:buNone/>
          </a:pPr>
          <a:r>
            <a:rPr lang="zh-CN" altLang="en-US" sz="2800" b="1" kern="1200" dirty="0">
              <a:solidFill>
                <a:srgbClr val="8E9CAC"/>
              </a:solidFill>
              <a:latin typeface="Microsoft JhengHei" panose="020B0604030504040204" pitchFamily="34" charset="-120"/>
              <a:ea typeface="Microsoft JhengHei" panose="020B0604030504040204" pitchFamily="34" charset="-120"/>
              <a:cs typeface="+mn-cs"/>
            </a:rPr>
            <a:t>主程序</a:t>
          </a:r>
        </a:p>
      </dgm:t>
    </dgm:pt>
    <dgm:pt modelId="{E7F2E14E-A933-4D65-B435-BA1CF5A9684E}" type="parTrans" cxnId="{71A9A89F-EFAC-4DED-9E18-DD346A1EAD93}">
      <dgm:prSet/>
      <dgm:spPr/>
      <dgm:t>
        <a:bodyPr/>
        <a:lstStyle/>
        <a:p>
          <a:endParaRPr lang="zh-CN" altLang="en-US"/>
        </a:p>
      </dgm:t>
    </dgm:pt>
    <dgm:pt modelId="{7D93EDC9-B389-4512-87E6-9BFDAE2D0D67}" type="sibTrans" cxnId="{71A9A89F-EFAC-4DED-9E18-DD346A1EAD93}">
      <dgm:prSet/>
      <dgm:spPr/>
      <dgm:t>
        <a:bodyPr/>
        <a:lstStyle/>
        <a:p>
          <a:endParaRPr lang="zh-CN" altLang="en-US"/>
        </a:p>
      </dgm:t>
    </dgm:pt>
    <dgm:pt modelId="{D658B89B-0BB9-455D-A5AE-44E8973F605E}">
      <dgm:prSet phldrT="[文本]" custT="1"/>
      <dgm:spPr>
        <a:noFill/>
        <a:ln w="22225"/>
      </dgm:spPr>
      <dgm:t>
        <a:bodyPr/>
        <a:lstStyle/>
        <a:p>
          <a:r>
            <a:rPr lang="zh-CN" altLang="en-US" sz="2000" b="1" kern="1200" dirty="0">
              <a:solidFill>
                <a:srgbClr val="8E9CAC"/>
              </a:solidFill>
              <a:latin typeface="Microsoft JhengHei" panose="020B0604030504040204" pitchFamily="34" charset="-120"/>
              <a:ea typeface="Microsoft JhengHei" panose="020B0604030504040204" pitchFamily="34" charset="-120"/>
              <a:cs typeface="+mn-cs"/>
            </a:rPr>
            <a:t>界面显示模块</a:t>
          </a:r>
        </a:p>
      </dgm:t>
    </dgm:pt>
    <dgm:pt modelId="{3586CF1B-F8FC-4CB7-AA5C-4CD0A053104E}" type="parTrans" cxnId="{393A1E46-7FA4-4025-A316-86EFA94B474B}">
      <dgm:prSet/>
      <dgm:spPr>
        <a:ln>
          <a:solidFill>
            <a:schemeClr val="tx1"/>
          </a:solidFill>
        </a:ln>
      </dgm:spPr>
      <dgm:t>
        <a:bodyPr/>
        <a:lstStyle/>
        <a:p>
          <a:endParaRPr lang="zh-CN" altLang="en-US"/>
        </a:p>
      </dgm:t>
    </dgm:pt>
    <dgm:pt modelId="{6EBAAE47-31F4-4CCC-AA7C-205C05BB5A2E}" type="sibTrans" cxnId="{393A1E46-7FA4-4025-A316-86EFA94B474B}">
      <dgm:prSet/>
      <dgm:spPr/>
      <dgm:t>
        <a:bodyPr/>
        <a:lstStyle/>
        <a:p>
          <a:endParaRPr lang="zh-CN" altLang="en-US"/>
        </a:p>
      </dgm:t>
    </dgm:pt>
    <dgm:pt modelId="{FC4899BF-2F6E-470F-AF2B-6C58B7ED2935}">
      <dgm:prSet phldrT="[文本]" custT="1"/>
      <dgm:spPr>
        <a:noFill/>
        <a:ln w="22225"/>
      </dgm:spPr>
      <dgm:t>
        <a:bodyPr/>
        <a:lstStyle/>
        <a:p>
          <a:pPr marL="0" lvl="0" indent="0" algn="ctr" defTabSz="1066800">
            <a:lnSpc>
              <a:spcPct val="90000"/>
            </a:lnSpc>
            <a:spcBef>
              <a:spcPct val="0"/>
            </a:spcBef>
            <a:spcAft>
              <a:spcPct val="35000"/>
            </a:spcAft>
            <a:buNone/>
          </a:pPr>
          <a:r>
            <a:rPr lang="zh-CN" altLang="en-US" sz="2000" b="1" kern="1200" dirty="0">
              <a:solidFill>
                <a:srgbClr val="8E9CAC"/>
              </a:solidFill>
              <a:latin typeface="Microsoft JhengHei" panose="020B0604030504040204" pitchFamily="34" charset="-120"/>
              <a:ea typeface="Microsoft JhengHei" panose="020B0604030504040204" pitchFamily="34" charset="-120"/>
              <a:cs typeface="+mn-cs"/>
            </a:rPr>
            <a:t>菜单控制模块</a:t>
          </a:r>
        </a:p>
      </dgm:t>
    </dgm:pt>
    <dgm:pt modelId="{AFFB3792-6706-4A09-9B1E-59B509DC57B1}" type="parTrans" cxnId="{D6B935D3-EA94-4216-93CE-6301B0ECDADD}">
      <dgm:prSet/>
      <dgm:spPr>
        <a:ln>
          <a:solidFill>
            <a:schemeClr val="tx1"/>
          </a:solidFill>
        </a:ln>
      </dgm:spPr>
      <dgm:t>
        <a:bodyPr/>
        <a:lstStyle/>
        <a:p>
          <a:endParaRPr lang="zh-CN" altLang="en-US"/>
        </a:p>
      </dgm:t>
    </dgm:pt>
    <dgm:pt modelId="{E8AA74C6-1105-4D98-B0D2-99ADD61FDECE}" type="sibTrans" cxnId="{D6B935D3-EA94-4216-93CE-6301B0ECDADD}">
      <dgm:prSet/>
      <dgm:spPr/>
      <dgm:t>
        <a:bodyPr/>
        <a:lstStyle/>
        <a:p>
          <a:endParaRPr lang="zh-CN" altLang="en-US"/>
        </a:p>
      </dgm:t>
    </dgm:pt>
    <dgm:pt modelId="{4B6E9EA5-3315-4F57-8545-73F8E778207F}">
      <dgm:prSet phldrT="[文本]" custT="1"/>
      <dgm:spPr>
        <a:noFill/>
        <a:ln w="22225"/>
      </dgm:spPr>
      <dgm:t>
        <a:bodyPr/>
        <a:lstStyle/>
        <a:p>
          <a:pPr marL="0" lvl="0" indent="0" algn="ctr" defTabSz="1066800">
            <a:lnSpc>
              <a:spcPct val="90000"/>
            </a:lnSpc>
            <a:spcBef>
              <a:spcPct val="0"/>
            </a:spcBef>
            <a:spcAft>
              <a:spcPct val="35000"/>
            </a:spcAft>
            <a:buNone/>
          </a:pPr>
          <a:r>
            <a:rPr lang="zh-CN" altLang="en-US" sz="2000" b="1" kern="1200" dirty="0">
              <a:solidFill>
                <a:srgbClr val="8E9CAC"/>
              </a:solidFill>
              <a:latin typeface="Microsoft JhengHei" panose="020B0604030504040204" pitchFamily="34" charset="-120"/>
              <a:ea typeface="Microsoft JhengHei" panose="020B0604030504040204" pitchFamily="34" charset="-120"/>
              <a:cs typeface="+mn-cs"/>
            </a:rPr>
            <a:t>声音控制模块</a:t>
          </a:r>
        </a:p>
      </dgm:t>
    </dgm:pt>
    <dgm:pt modelId="{AEDBA31E-7EAD-4036-AB41-D84D4F9A47E8}" type="parTrans" cxnId="{41C936F9-BF09-4367-B5FC-088FED20D1B7}">
      <dgm:prSet/>
      <dgm:spPr>
        <a:ln>
          <a:solidFill>
            <a:schemeClr val="tx1"/>
          </a:solidFill>
        </a:ln>
      </dgm:spPr>
      <dgm:t>
        <a:bodyPr/>
        <a:lstStyle/>
        <a:p>
          <a:endParaRPr lang="zh-CN" altLang="en-US"/>
        </a:p>
      </dgm:t>
    </dgm:pt>
    <dgm:pt modelId="{9502D175-835B-40BB-83CF-C4B1D344B73F}" type="sibTrans" cxnId="{41C936F9-BF09-4367-B5FC-088FED20D1B7}">
      <dgm:prSet/>
      <dgm:spPr/>
      <dgm:t>
        <a:bodyPr/>
        <a:lstStyle/>
        <a:p>
          <a:endParaRPr lang="zh-CN" altLang="en-US"/>
        </a:p>
      </dgm:t>
    </dgm:pt>
    <dgm:pt modelId="{420F6142-D6BB-4D34-A0CE-2B598B499977}" type="pres">
      <dgm:prSet presAssocID="{0ECCF364-3D94-4AB3-94B7-9A29BD9E471C}" presName="hierChild1" presStyleCnt="0">
        <dgm:presLayoutVars>
          <dgm:orgChart val="1"/>
          <dgm:chPref val="1"/>
          <dgm:dir/>
          <dgm:animOne val="branch"/>
          <dgm:animLvl val="lvl"/>
          <dgm:resizeHandles/>
        </dgm:presLayoutVars>
      </dgm:prSet>
      <dgm:spPr/>
    </dgm:pt>
    <dgm:pt modelId="{474BAC31-BE77-4C94-AE55-DD775F468FDA}" type="pres">
      <dgm:prSet presAssocID="{0BEFD690-94E4-4047-9FA5-552BD9243803}" presName="hierRoot1" presStyleCnt="0">
        <dgm:presLayoutVars>
          <dgm:hierBranch val="init"/>
        </dgm:presLayoutVars>
      </dgm:prSet>
      <dgm:spPr/>
    </dgm:pt>
    <dgm:pt modelId="{5A4AF047-FED7-47A8-B8D6-D32A7A4B70E6}" type="pres">
      <dgm:prSet presAssocID="{0BEFD690-94E4-4047-9FA5-552BD9243803}" presName="rootComposite1" presStyleCnt="0"/>
      <dgm:spPr/>
    </dgm:pt>
    <dgm:pt modelId="{F0E43839-3B20-4BBD-8F39-6A7D48F8F70D}" type="pres">
      <dgm:prSet presAssocID="{0BEFD690-94E4-4047-9FA5-552BD9243803}" presName="rootText1" presStyleLbl="node0" presStyleIdx="0" presStyleCnt="1" custLinFactNeighborX="8526" custLinFactNeighborY="-74">
        <dgm:presLayoutVars>
          <dgm:chPref val="3"/>
        </dgm:presLayoutVars>
      </dgm:prSet>
      <dgm:spPr/>
    </dgm:pt>
    <dgm:pt modelId="{BEECC072-228A-4D89-A228-30C03486709D}" type="pres">
      <dgm:prSet presAssocID="{0BEFD690-94E4-4047-9FA5-552BD9243803}" presName="rootConnector1" presStyleLbl="node1" presStyleIdx="0" presStyleCnt="0"/>
      <dgm:spPr/>
    </dgm:pt>
    <dgm:pt modelId="{565CEF2D-E0D9-4A5A-91E6-E99DF18D51CB}" type="pres">
      <dgm:prSet presAssocID="{0BEFD690-94E4-4047-9FA5-552BD9243803}" presName="hierChild2" presStyleCnt="0"/>
      <dgm:spPr/>
    </dgm:pt>
    <dgm:pt modelId="{BDF0D2D6-8F4F-4C7A-A65D-9C8CA9A3ECC6}" type="pres">
      <dgm:prSet presAssocID="{3586CF1B-F8FC-4CB7-AA5C-4CD0A053104E}" presName="Name37" presStyleLbl="parChTrans1D2" presStyleIdx="0" presStyleCnt="3"/>
      <dgm:spPr/>
    </dgm:pt>
    <dgm:pt modelId="{17BA7E85-9AFC-4E1B-9648-0EDD6732C74E}" type="pres">
      <dgm:prSet presAssocID="{D658B89B-0BB9-455D-A5AE-44E8973F605E}" presName="hierRoot2" presStyleCnt="0">
        <dgm:presLayoutVars>
          <dgm:hierBranch val="init"/>
        </dgm:presLayoutVars>
      </dgm:prSet>
      <dgm:spPr/>
    </dgm:pt>
    <dgm:pt modelId="{75BA0A7A-C6D5-41DE-A4FD-EA0DA08C884E}" type="pres">
      <dgm:prSet presAssocID="{D658B89B-0BB9-455D-A5AE-44E8973F605E}" presName="rootComposite" presStyleCnt="0"/>
      <dgm:spPr/>
    </dgm:pt>
    <dgm:pt modelId="{7ABCC447-7E0C-486D-80C9-80795C944860}" type="pres">
      <dgm:prSet presAssocID="{D658B89B-0BB9-455D-A5AE-44E8973F605E}" presName="rootText" presStyleLbl="node2" presStyleIdx="0" presStyleCnt="3" custLinFactNeighborX="-26796" custLinFactNeighborY="-1218">
        <dgm:presLayoutVars>
          <dgm:chPref val="3"/>
        </dgm:presLayoutVars>
      </dgm:prSet>
      <dgm:spPr/>
    </dgm:pt>
    <dgm:pt modelId="{E54949C1-1A3B-4885-8C2B-A6954F3BA15E}" type="pres">
      <dgm:prSet presAssocID="{D658B89B-0BB9-455D-A5AE-44E8973F605E}" presName="rootConnector" presStyleLbl="node2" presStyleIdx="0" presStyleCnt="3"/>
      <dgm:spPr/>
    </dgm:pt>
    <dgm:pt modelId="{168C9A1A-149B-4502-8983-452D94BD9E92}" type="pres">
      <dgm:prSet presAssocID="{D658B89B-0BB9-455D-A5AE-44E8973F605E}" presName="hierChild4" presStyleCnt="0"/>
      <dgm:spPr/>
    </dgm:pt>
    <dgm:pt modelId="{59771CA2-9073-45A3-AD5F-9ED1B7ED20B4}" type="pres">
      <dgm:prSet presAssocID="{D658B89B-0BB9-455D-A5AE-44E8973F605E}" presName="hierChild5" presStyleCnt="0"/>
      <dgm:spPr/>
    </dgm:pt>
    <dgm:pt modelId="{B1992362-CCCE-41BC-8AEE-BD51E283FA88}" type="pres">
      <dgm:prSet presAssocID="{AFFB3792-6706-4A09-9B1E-59B509DC57B1}" presName="Name37" presStyleLbl="parChTrans1D2" presStyleIdx="1" presStyleCnt="3"/>
      <dgm:spPr/>
    </dgm:pt>
    <dgm:pt modelId="{286A95AD-E00C-4AD4-BC02-7F25AD115458}" type="pres">
      <dgm:prSet presAssocID="{FC4899BF-2F6E-470F-AF2B-6C58B7ED2935}" presName="hierRoot2" presStyleCnt="0">
        <dgm:presLayoutVars>
          <dgm:hierBranch val="init"/>
        </dgm:presLayoutVars>
      </dgm:prSet>
      <dgm:spPr/>
    </dgm:pt>
    <dgm:pt modelId="{8645BDA3-2713-424D-97B4-548AAF1D71B4}" type="pres">
      <dgm:prSet presAssocID="{FC4899BF-2F6E-470F-AF2B-6C58B7ED2935}" presName="rootComposite" presStyleCnt="0"/>
      <dgm:spPr/>
    </dgm:pt>
    <dgm:pt modelId="{99F2BA1E-B01E-4F50-8953-DB686AA59EF7}" type="pres">
      <dgm:prSet presAssocID="{FC4899BF-2F6E-470F-AF2B-6C58B7ED2935}" presName="rootText" presStyleLbl="node2" presStyleIdx="1" presStyleCnt="3" custLinFactNeighborX="8526">
        <dgm:presLayoutVars>
          <dgm:chPref val="3"/>
        </dgm:presLayoutVars>
      </dgm:prSet>
      <dgm:spPr/>
    </dgm:pt>
    <dgm:pt modelId="{D93FABE2-BC30-4D95-8833-49A52FBCFA0D}" type="pres">
      <dgm:prSet presAssocID="{FC4899BF-2F6E-470F-AF2B-6C58B7ED2935}" presName="rootConnector" presStyleLbl="node2" presStyleIdx="1" presStyleCnt="3"/>
      <dgm:spPr/>
    </dgm:pt>
    <dgm:pt modelId="{69BD9519-1BB0-40EF-B089-D6F79930FE7C}" type="pres">
      <dgm:prSet presAssocID="{FC4899BF-2F6E-470F-AF2B-6C58B7ED2935}" presName="hierChild4" presStyleCnt="0"/>
      <dgm:spPr/>
    </dgm:pt>
    <dgm:pt modelId="{5181DB6D-C958-40CE-A916-F17E2FA32098}" type="pres">
      <dgm:prSet presAssocID="{FC4899BF-2F6E-470F-AF2B-6C58B7ED2935}" presName="hierChild5" presStyleCnt="0"/>
      <dgm:spPr/>
    </dgm:pt>
    <dgm:pt modelId="{E5EA1B1F-0A00-416A-B9B7-31BA301B264D}" type="pres">
      <dgm:prSet presAssocID="{AEDBA31E-7EAD-4036-AB41-D84D4F9A47E8}" presName="Name37" presStyleLbl="parChTrans1D2" presStyleIdx="2" presStyleCnt="3"/>
      <dgm:spPr/>
    </dgm:pt>
    <dgm:pt modelId="{BE694E46-90E3-4B05-BAEA-C2762BE60205}" type="pres">
      <dgm:prSet presAssocID="{4B6E9EA5-3315-4F57-8545-73F8E778207F}" presName="hierRoot2" presStyleCnt="0">
        <dgm:presLayoutVars>
          <dgm:hierBranch val="init"/>
        </dgm:presLayoutVars>
      </dgm:prSet>
      <dgm:spPr/>
    </dgm:pt>
    <dgm:pt modelId="{3BC06B82-28B8-408E-9307-8FA1A6B22E0B}" type="pres">
      <dgm:prSet presAssocID="{4B6E9EA5-3315-4F57-8545-73F8E778207F}" presName="rootComposite" presStyleCnt="0"/>
      <dgm:spPr/>
    </dgm:pt>
    <dgm:pt modelId="{49C65E6E-2485-427F-8FB0-C6AE7CFBBD63}" type="pres">
      <dgm:prSet presAssocID="{4B6E9EA5-3315-4F57-8545-73F8E778207F}" presName="rootText" presStyleLbl="node2" presStyleIdx="2" presStyleCnt="3" custLinFactNeighborX="56029" custLinFactNeighborY="-1218">
        <dgm:presLayoutVars>
          <dgm:chPref val="3"/>
        </dgm:presLayoutVars>
      </dgm:prSet>
      <dgm:spPr/>
    </dgm:pt>
    <dgm:pt modelId="{DE69299C-4737-48E9-9300-88C777B8920E}" type="pres">
      <dgm:prSet presAssocID="{4B6E9EA5-3315-4F57-8545-73F8E778207F}" presName="rootConnector" presStyleLbl="node2" presStyleIdx="2" presStyleCnt="3"/>
      <dgm:spPr/>
    </dgm:pt>
    <dgm:pt modelId="{BFD7EA42-CEF5-4A74-B917-98415CDBF3E7}" type="pres">
      <dgm:prSet presAssocID="{4B6E9EA5-3315-4F57-8545-73F8E778207F}" presName="hierChild4" presStyleCnt="0"/>
      <dgm:spPr/>
    </dgm:pt>
    <dgm:pt modelId="{98708F65-399D-4977-BF42-BF9206597AF4}" type="pres">
      <dgm:prSet presAssocID="{4B6E9EA5-3315-4F57-8545-73F8E778207F}" presName="hierChild5" presStyleCnt="0"/>
      <dgm:spPr/>
    </dgm:pt>
    <dgm:pt modelId="{A70F440E-06B4-4544-B7FF-CAFD9C441143}" type="pres">
      <dgm:prSet presAssocID="{0BEFD690-94E4-4047-9FA5-552BD9243803}" presName="hierChild3" presStyleCnt="0"/>
      <dgm:spPr/>
    </dgm:pt>
  </dgm:ptLst>
  <dgm:cxnLst>
    <dgm:cxn modelId="{2E5E1514-C621-442F-90FD-6F832318A7BE}" type="presOf" srcId="{FC4899BF-2F6E-470F-AF2B-6C58B7ED2935}" destId="{D93FABE2-BC30-4D95-8833-49A52FBCFA0D}" srcOrd="1" destOrd="0" presId="urn:microsoft.com/office/officeart/2005/8/layout/orgChart1"/>
    <dgm:cxn modelId="{A651192E-7172-4910-9F72-84794B9F66E8}" type="presOf" srcId="{4B6E9EA5-3315-4F57-8545-73F8E778207F}" destId="{DE69299C-4737-48E9-9300-88C777B8920E}" srcOrd="1" destOrd="0" presId="urn:microsoft.com/office/officeart/2005/8/layout/orgChart1"/>
    <dgm:cxn modelId="{69EDC064-814A-4E1D-871F-80CED9241E1E}" type="presOf" srcId="{4B6E9EA5-3315-4F57-8545-73F8E778207F}" destId="{49C65E6E-2485-427F-8FB0-C6AE7CFBBD63}" srcOrd="0" destOrd="0" presId="urn:microsoft.com/office/officeart/2005/8/layout/orgChart1"/>
    <dgm:cxn modelId="{393A1E46-7FA4-4025-A316-86EFA94B474B}" srcId="{0BEFD690-94E4-4047-9FA5-552BD9243803}" destId="{D658B89B-0BB9-455D-A5AE-44E8973F605E}" srcOrd="0" destOrd="0" parTransId="{3586CF1B-F8FC-4CB7-AA5C-4CD0A053104E}" sibTransId="{6EBAAE47-31F4-4CCC-AA7C-205C05BB5A2E}"/>
    <dgm:cxn modelId="{3342994F-EBF5-4F3D-800F-30C4F75E0775}" type="presOf" srcId="{D658B89B-0BB9-455D-A5AE-44E8973F605E}" destId="{E54949C1-1A3B-4885-8C2B-A6954F3BA15E}" srcOrd="1" destOrd="0" presId="urn:microsoft.com/office/officeart/2005/8/layout/orgChart1"/>
    <dgm:cxn modelId="{44894852-E19C-4D73-8103-49540E1D7ABC}" type="presOf" srcId="{FC4899BF-2F6E-470F-AF2B-6C58B7ED2935}" destId="{99F2BA1E-B01E-4F50-8953-DB686AA59EF7}" srcOrd="0" destOrd="0" presId="urn:microsoft.com/office/officeart/2005/8/layout/orgChart1"/>
    <dgm:cxn modelId="{A8A01894-D6D3-4671-8F7E-BB6D7CCAD3BE}" type="presOf" srcId="{D658B89B-0BB9-455D-A5AE-44E8973F605E}" destId="{7ABCC447-7E0C-486D-80C9-80795C944860}" srcOrd="0" destOrd="0" presId="urn:microsoft.com/office/officeart/2005/8/layout/orgChart1"/>
    <dgm:cxn modelId="{7B104F97-5955-4475-A31D-9B6E7840DFDC}" type="presOf" srcId="{3586CF1B-F8FC-4CB7-AA5C-4CD0A053104E}" destId="{BDF0D2D6-8F4F-4C7A-A65D-9C8CA9A3ECC6}" srcOrd="0" destOrd="0" presId="urn:microsoft.com/office/officeart/2005/8/layout/orgChart1"/>
    <dgm:cxn modelId="{BDE7D59D-0D1E-45BC-B4A5-6A2F04E827B8}" type="presOf" srcId="{AFFB3792-6706-4A09-9B1E-59B509DC57B1}" destId="{B1992362-CCCE-41BC-8AEE-BD51E283FA88}" srcOrd="0" destOrd="0" presId="urn:microsoft.com/office/officeart/2005/8/layout/orgChart1"/>
    <dgm:cxn modelId="{71A9A89F-EFAC-4DED-9E18-DD346A1EAD93}" srcId="{0ECCF364-3D94-4AB3-94B7-9A29BD9E471C}" destId="{0BEFD690-94E4-4047-9FA5-552BD9243803}" srcOrd="0" destOrd="0" parTransId="{E7F2E14E-A933-4D65-B435-BA1CF5A9684E}" sibTransId="{7D93EDC9-B389-4512-87E6-9BFDAE2D0D67}"/>
    <dgm:cxn modelId="{99A5CACE-E29F-4151-8154-A234771E97DF}" type="presOf" srcId="{0BEFD690-94E4-4047-9FA5-552BD9243803}" destId="{F0E43839-3B20-4BBD-8F39-6A7D48F8F70D}" srcOrd="0" destOrd="0" presId="urn:microsoft.com/office/officeart/2005/8/layout/orgChart1"/>
    <dgm:cxn modelId="{D6B935D3-EA94-4216-93CE-6301B0ECDADD}" srcId="{0BEFD690-94E4-4047-9FA5-552BD9243803}" destId="{FC4899BF-2F6E-470F-AF2B-6C58B7ED2935}" srcOrd="1" destOrd="0" parTransId="{AFFB3792-6706-4A09-9B1E-59B509DC57B1}" sibTransId="{E8AA74C6-1105-4D98-B0D2-99ADD61FDECE}"/>
    <dgm:cxn modelId="{E172F5D7-D7B2-4915-9B33-42B8A4C4988E}" type="presOf" srcId="{0BEFD690-94E4-4047-9FA5-552BD9243803}" destId="{BEECC072-228A-4D89-A228-30C03486709D}" srcOrd="1" destOrd="0" presId="urn:microsoft.com/office/officeart/2005/8/layout/orgChart1"/>
    <dgm:cxn modelId="{327664DB-3F75-4B83-AD8F-E060B32ABBAB}" type="presOf" srcId="{0ECCF364-3D94-4AB3-94B7-9A29BD9E471C}" destId="{420F6142-D6BB-4D34-A0CE-2B598B499977}" srcOrd="0" destOrd="0" presId="urn:microsoft.com/office/officeart/2005/8/layout/orgChart1"/>
    <dgm:cxn modelId="{7591C1ED-4859-4205-A6AD-069A3364E3B6}" type="presOf" srcId="{AEDBA31E-7EAD-4036-AB41-D84D4F9A47E8}" destId="{E5EA1B1F-0A00-416A-B9B7-31BA301B264D}" srcOrd="0" destOrd="0" presId="urn:microsoft.com/office/officeart/2005/8/layout/orgChart1"/>
    <dgm:cxn modelId="{41C936F9-BF09-4367-B5FC-088FED20D1B7}" srcId="{0BEFD690-94E4-4047-9FA5-552BD9243803}" destId="{4B6E9EA5-3315-4F57-8545-73F8E778207F}" srcOrd="2" destOrd="0" parTransId="{AEDBA31E-7EAD-4036-AB41-D84D4F9A47E8}" sibTransId="{9502D175-835B-40BB-83CF-C4B1D344B73F}"/>
    <dgm:cxn modelId="{86312E37-B1A7-4560-8550-0FE997FD400F}" type="presParOf" srcId="{420F6142-D6BB-4D34-A0CE-2B598B499977}" destId="{474BAC31-BE77-4C94-AE55-DD775F468FDA}" srcOrd="0" destOrd="0" presId="urn:microsoft.com/office/officeart/2005/8/layout/orgChart1"/>
    <dgm:cxn modelId="{3606AAF6-7DD3-4038-92DB-C06D1C7432DD}" type="presParOf" srcId="{474BAC31-BE77-4C94-AE55-DD775F468FDA}" destId="{5A4AF047-FED7-47A8-B8D6-D32A7A4B70E6}" srcOrd="0" destOrd="0" presId="urn:microsoft.com/office/officeart/2005/8/layout/orgChart1"/>
    <dgm:cxn modelId="{C0373274-CF8A-49FD-9172-250AB862B83D}" type="presParOf" srcId="{5A4AF047-FED7-47A8-B8D6-D32A7A4B70E6}" destId="{F0E43839-3B20-4BBD-8F39-6A7D48F8F70D}" srcOrd="0" destOrd="0" presId="urn:microsoft.com/office/officeart/2005/8/layout/orgChart1"/>
    <dgm:cxn modelId="{6E44384E-22BE-42D8-AFF9-7C0FD875EC0D}" type="presParOf" srcId="{5A4AF047-FED7-47A8-B8D6-D32A7A4B70E6}" destId="{BEECC072-228A-4D89-A228-30C03486709D}" srcOrd="1" destOrd="0" presId="urn:microsoft.com/office/officeart/2005/8/layout/orgChart1"/>
    <dgm:cxn modelId="{082FFBF9-81B9-4381-BFBE-4956C8352548}" type="presParOf" srcId="{474BAC31-BE77-4C94-AE55-DD775F468FDA}" destId="{565CEF2D-E0D9-4A5A-91E6-E99DF18D51CB}" srcOrd="1" destOrd="0" presId="urn:microsoft.com/office/officeart/2005/8/layout/orgChart1"/>
    <dgm:cxn modelId="{425B73DF-04D8-423A-A21C-952EC9753279}" type="presParOf" srcId="{565CEF2D-E0D9-4A5A-91E6-E99DF18D51CB}" destId="{BDF0D2D6-8F4F-4C7A-A65D-9C8CA9A3ECC6}" srcOrd="0" destOrd="0" presId="urn:microsoft.com/office/officeart/2005/8/layout/orgChart1"/>
    <dgm:cxn modelId="{BA1CBB5E-A04A-4674-B1F5-B8610A51D7F0}" type="presParOf" srcId="{565CEF2D-E0D9-4A5A-91E6-E99DF18D51CB}" destId="{17BA7E85-9AFC-4E1B-9648-0EDD6732C74E}" srcOrd="1" destOrd="0" presId="urn:microsoft.com/office/officeart/2005/8/layout/orgChart1"/>
    <dgm:cxn modelId="{38B14DE8-03C6-42AD-9140-1330E813737D}" type="presParOf" srcId="{17BA7E85-9AFC-4E1B-9648-0EDD6732C74E}" destId="{75BA0A7A-C6D5-41DE-A4FD-EA0DA08C884E}" srcOrd="0" destOrd="0" presId="urn:microsoft.com/office/officeart/2005/8/layout/orgChart1"/>
    <dgm:cxn modelId="{2EB198C6-786F-4955-AA56-9D256A189EE5}" type="presParOf" srcId="{75BA0A7A-C6D5-41DE-A4FD-EA0DA08C884E}" destId="{7ABCC447-7E0C-486D-80C9-80795C944860}" srcOrd="0" destOrd="0" presId="urn:microsoft.com/office/officeart/2005/8/layout/orgChart1"/>
    <dgm:cxn modelId="{CB2B9B64-E076-4911-A657-532A342A5B6E}" type="presParOf" srcId="{75BA0A7A-C6D5-41DE-A4FD-EA0DA08C884E}" destId="{E54949C1-1A3B-4885-8C2B-A6954F3BA15E}" srcOrd="1" destOrd="0" presId="urn:microsoft.com/office/officeart/2005/8/layout/orgChart1"/>
    <dgm:cxn modelId="{2010A089-A9D7-4ED9-A7FC-E58D7EF0C886}" type="presParOf" srcId="{17BA7E85-9AFC-4E1B-9648-0EDD6732C74E}" destId="{168C9A1A-149B-4502-8983-452D94BD9E92}" srcOrd="1" destOrd="0" presId="urn:microsoft.com/office/officeart/2005/8/layout/orgChart1"/>
    <dgm:cxn modelId="{B0C22B52-09B7-4D93-9C62-E9172D63238B}" type="presParOf" srcId="{17BA7E85-9AFC-4E1B-9648-0EDD6732C74E}" destId="{59771CA2-9073-45A3-AD5F-9ED1B7ED20B4}" srcOrd="2" destOrd="0" presId="urn:microsoft.com/office/officeart/2005/8/layout/orgChart1"/>
    <dgm:cxn modelId="{8B1CF835-88E4-4372-8852-539E01A917CE}" type="presParOf" srcId="{565CEF2D-E0D9-4A5A-91E6-E99DF18D51CB}" destId="{B1992362-CCCE-41BC-8AEE-BD51E283FA88}" srcOrd="2" destOrd="0" presId="urn:microsoft.com/office/officeart/2005/8/layout/orgChart1"/>
    <dgm:cxn modelId="{EE0318D5-2145-4A4D-A899-4EA30BD688F8}" type="presParOf" srcId="{565CEF2D-E0D9-4A5A-91E6-E99DF18D51CB}" destId="{286A95AD-E00C-4AD4-BC02-7F25AD115458}" srcOrd="3" destOrd="0" presId="urn:microsoft.com/office/officeart/2005/8/layout/orgChart1"/>
    <dgm:cxn modelId="{73B2F320-0DC8-47D4-A9F0-6268D56CAC46}" type="presParOf" srcId="{286A95AD-E00C-4AD4-BC02-7F25AD115458}" destId="{8645BDA3-2713-424D-97B4-548AAF1D71B4}" srcOrd="0" destOrd="0" presId="urn:microsoft.com/office/officeart/2005/8/layout/orgChart1"/>
    <dgm:cxn modelId="{ABCA8A92-32A6-42C9-B24D-DE6E40A149EE}" type="presParOf" srcId="{8645BDA3-2713-424D-97B4-548AAF1D71B4}" destId="{99F2BA1E-B01E-4F50-8953-DB686AA59EF7}" srcOrd="0" destOrd="0" presId="urn:microsoft.com/office/officeart/2005/8/layout/orgChart1"/>
    <dgm:cxn modelId="{5C78686F-D894-48EA-886E-20DCD9C2C741}" type="presParOf" srcId="{8645BDA3-2713-424D-97B4-548AAF1D71B4}" destId="{D93FABE2-BC30-4D95-8833-49A52FBCFA0D}" srcOrd="1" destOrd="0" presId="urn:microsoft.com/office/officeart/2005/8/layout/orgChart1"/>
    <dgm:cxn modelId="{4C1EFDE7-746F-49FA-AC24-A903445D1BF0}" type="presParOf" srcId="{286A95AD-E00C-4AD4-BC02-7F25AD115458}" destId="{69BD9519-1BB0-40EF-B089-D6F79930FE7C}" srcOrd="1" destOrd="0" presId="urn:microsoft.com/office/officeart/2005/8/layout/orgChart1"/>
    <dgm:cxn modelId="{D8AC7754-5CD3-40FB-9C72-CE61BC7DEABE}" type="presParOf" srcId="{286A95AD-E00C-4AD4-BC02-7F25AD115458}" destId="{5181DB6D-C958-40CE-A916-F17E2FA32098}" srcOrd="2" destOrd="0" presId="urn:microsoft.com/office/officeart/2005/8/layout/orgChart1"/>
    <dgm:cxn modelId="{C85CF74D-0933-45FA-ACD1-CA01BCA5AE1B}" type="presParOf" srcId="{565CEF2D-E0D9-4A5A-91E6-E99DF18D51CB}" destId="{E5EA1B1F-0A00-416A-B9B7-31BA301B264D}" srcOrd="4" destOrd="0" presId="urn:microsoft.com/office/officeart/2005/8/layout/orgChart1"/>
    <dgm:cxn modelId="{AE53E96F-39AE-4FC3-B7C7-028BF3B42604}" type="presParOf" srcId="{565CEF2D-E0D9-4A5A-91E6-E99DF18D51CB}" destId="{BE694E46-90E3-4B05-BAEA-C2762BE60205}" srcOrd="5" destOrd="0" presId="urn:microsoft.com/office/officeart/2005/8/layout/orgChart1"/>
    <dgm:cxn modelId="{10B71694-0FD8-483E-9E88-0F8FB65911A5}" type="presParOf" srcId="{BE694E46-90E3-4B05-BAEA-C2762BE60205}" destId="{3BC06B82-28B8-408E-9307-8FA1A6B22E0B}" srcOrd="0" destOrd="0" presId="urn:microsoft.com/office/officeart/2005/8/layout/orgChart1"/>
    <dgm:cxn modelId="{827CA387-14C9-43EF-BA7D-9CED5C65271D}" type="presParOf" srcId="{3BC06B82-28B8-408E-9307-8FA1A6B22E0B}" destId="{49C65E6E-2485-427F-8FB0-C6AE7CFBBD63}" srcOrd="0" destOrd="0" presId="urn:microsoft.com/office/officeart/2005/8/layout/orgChart1"/>
    <dgm:cxn modelId="{403B9367-8975-469B-BA5E-683CF211697E}" type="presParOf" srcId="{3BC06B82-28B8-408E-9307-8FA1A6B22E0B}" destId="{DE69299C-4737-48E9-9300-88C777B8920E}" srcOrd="1" destOrd="0" presId="urn:microsoft.com/office/officeart/2005/8/layout/orgChart1"/>
    <dgm:cxn modelId="{65731358-7A2A-43CC-895C-C2E852DF81CE}" type="presParOf" srcId="{BE694E46-90E3-4B05-BAEA-C2762BE60205}" destId="{BFD7EA42-CEF5-4A74-B917-98415CDBF3E7}" srcOrd="1" destOrd="0" presId="urn:microsoft.com/office/officeart/2005/8/layout/orgChart1"/>
    <dgm:cxn modelId="{806BC0B4-C709-4CDD-87CF-6DAF7437C46D}" type="presParOf" srcId="{BE694E46-90E3-4B05-BAEA-C2762BE60205}" destId="{98708F65-399D-4977-BF42-BF9206597AF4}" srcOrd="2" destOrd="0" presId="urn:microsoft.com/office/officeart/2005/8/layout/orgChart1"/>
    <dgm:cxn modelId="{C44EA90E-6D13-491F-980F-773774AE0B83}" type="presParOf" srcId="{474BAC31-BE77-4C94-AE55-DD775F468FDA}" destId="{A70F440E-06B4-4544-B7FF-CAFD9C441143}"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A1B1F-0A00-416A-B9B7-31BA301B264D}">
      <dsp:nvSpPr>
        <dsp:cNvPr id="0" name=""/>
        <dsp:cNvSpPr/>
      </dsp:nvSpPr>
      <dsp:spPr>
        <a:xfrm>
          <a:off x="3949108" y="807236"/>
          <a:ext cx="2720435" cy="329804"/>
        </a:xfrm>
        <a:custGeom>
          <a:avLst/>
          <a:gdLst/>
          <a:ahLst/>
          <a:cxnLst/>
          <a:rect l="0" t="0" r="0" b="0"/>
          <a:pathLst>
            <a:path>
              <a:moveTo>
                <a:pt x="0" y="0"/>
              </a:moveTo>
              <a:lnTo>
                <a:pt x="0" y="160284"/>
              </a:lnTo>
              <a:lnTo>
                <a:pt x="2720435" y="160284"/>
              </a:lnTo>
              <a:lnTo>
                <a:pt x="2720435" y="329804"/>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B1992362-CCCE-41BC-8AEE-BD51E283FA88}">
      <dsp:nvSpPr>
        <dsp:cNvPr id="0" name=""/>
        <dsp:cNvSpPr/>
      </dsp:nvSpPr>
      <dsp:spPr>
        <a:xfrm>
          <a:off x="3903388" y="807236"/>
          <a:ext cx="91440" cy="339636"/>
        </a:xfrm>
        <a:custGeom>
          <a:avLst/>
          <a:gdLst/>
          <a:ahLst/>
          <a:cxnLst/>
          <a:rect l="0" t="0" r="0" b="0"/>
          <a:pathLst>
            <a:path>
              <a:moveTo>
                <a:pt x="45720" y="0"/>
              </a:moveTo>
              <a:lnTo>
                <a:pt x="45720" y="33963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BDF0D2D6-8F4F-4C7A-A65D-9C8CA9A3ECC6}">
      <dsp:nvSpPr>
        <dsp:cNvPr id="0" name=""/>
        <dsp:cNvSpPr/>
      </dsp:nvSpPr>
      <dsp:spPr>
        <a:xfrm>
          <a:off x="1425332" y="807236"/>
          <a:ext cx="2523776" cy="329804"/>
        </a:xfrm>
        <a:custGeom>
          <a:avLst/>
          <a:gdLst/>
          <a:ahLst/>
          <a:cxnLst/>
          <a:rect l="0" t="0" r="0" b="0"/>
          <a:pathLst>
            <a:path>
              <a:moveTo>
                <a:pt x="2523776" y="0"/>
              </a:moveTo>
              <a:lnTo>
                <a:pt x="2523776" y="160284"/>
              </a:lnTo>
              <a:lnTo>
                <a:pt x="0" y="160284"/>
              </a:lnTo>
              <a:lnTo>
                <a:pt x="0" y="329804"/>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0E43839-3B20-4BBD-8F39-6A7D48F8F70D}">
      <dsp:nvSpPr>
        <dsp:cNvPr id="0" name=""/>
        <dsp:cNvSpPr/>
      </dsp:nvSpPr>
      <dsp:spPr>
        <a:xfrm>
          <a:off x="3141872" y="0"/>
          <a:ext cx="1614472" cy="807236"/>
        </a:xfrm>
        <a:prstGeom prst="rect">
          <a:avLst/>
        </a:prstGeom>
        <a:noFill/>
        <a:ln w="22225" cap="flat" cmpd="sng" algn="ctr">
          <a:solidFill>
            <a:scrgbClr r="0" g="0" b="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066800">
            <a:lnSpc>
              <a:spcPct val="90000"/>
            </a:lnSpc>
            <a:spcBef>
              <a:spcPct val="0"/>
            </a:spcBef>
            <a:spcAft>
              <a:spcPct val="35000"/>
            </a:spcAft>
            <a:buNone/>
          </a:pPr>
          <a:r>
            <a:rPr lang="zh-CN" altLang="en-US" sz="2800" b="1" kern="1200" dirty="0">
              <a:solidFill>
                <a:srgbClr val="8E9CAC"/>
              </a:solidFill>
              <a:latin typeface="Microsoft JhengHei" panose="020B0604030504040204" pitchFamily="34" charset="-120"/>
              <a:ea typeface="Microsoft JhengHei" panose="020B0604030504040204" pitchFamily="34" charset="-120"/>
              <a:cs typeface="+mn-cs"/>
            </a:rPr>
            <a:t>主程序</a:t>
          </a:r>
        </a:p>
      </dsp:txBody>
      <dsp:txXfrm>
        <a:off x="3141872" y="0"/>
        <a:ext cx="1614472" cy="807236"/>
      </dsp:txXfrm>
    </dsp:sp>
    <dsp:sp modelId="{7ABCC447-7E0C-486D-80C9-80795C944860}">
      <dsp:nvSpPr>
        <dsp:cNvPr id="0" name=""/>
        <dsp:cNvSpPr/>
      </dsp:nvSpPr>
      <dsp:spPr>
        <a:xfrm>
          <a:off x="618096" y="1137041"/>
          <a:ext cx="1614472" cy="807236"/>
        </a:xfrm>
        <a:prstGeom prst="rect">
          <a:avLst/>
        </a:prstGeom>
        <a:noFill/>
        <a:ln w="22225" cap="flat" cmpd="sng" algn="ctr">
          <a:solidFill>
            <a:scrgbClr r="0" g="0" b="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8E9CAC"/>
              </a:solidFill>
              <a:latin typeface="Microsoft JhengHei" panose="020B0604030504040204" pitchFamily="34" charset="-120"/>
              <a:ea typeface="Microsoft JhengHei" panose="020B0604030504040204" pitchFamily="34" charset="-120"/>
              <a:cs typeface="+mn-cs"/>
            </a:rPr>
            <a:t>界面显示模块</a:t>
          </a:r>
        </a:p>
      </dsp:txBody>
      <dsp:txXfrm>
        <a:off x="618096" y="1137041"/>
        <a:ext cx="1614472" cy="807236"/>
      </dsp:txXfrm>
    </dsp:sp>
    <dsp:sp modelId="{99F2BA1E-B01E-4F50-8953-DB686AA59EF7}">
      <dsp:nvSpPr>
        <dsp:cNvPr id="0" name=""/>
        <dsp:cNvSpPr/>
      </dsp:nvSpPr>
      <dsp:spPr>
        <a:xfrm>
          <a:off x="3141872" y="1146873"/>
          <a:ext cx="1614472" cy="807236"/>
        </a:xfrm>
        <a:prstGeom prst="rect">
          <a:avLst/>
        </a:prstGeom>
        <a:noFill/>
        <a:ln w="22225" cap="flat" cmpd="sng" algn="ctr">
          <a:solidFill>
            <a:scrgbClr r="0" g="0" b="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solidFill>
                <a:srgbClr val="8E9CAC"/>
              </a:solidFill>
              <a:latin typeface="Microsoft JhengHei" panose="020B0604030504040204" pitchFamily="34" charset="-120"/>
              <a:ea typeface="Microsoft JhengHei" panose="020B0604030504040204" pitchFamily="34" charset="-120"/>
              <a:cs typeface="+mn-cs"/>
            </a:rPr>
            <a:t>菜单控制模块</a:t>
          </a:r>
        </a:p>
      </dsp:txBody>
      <dsp:txXfrm>
        <a:off x="3141872" y="1146873"/>
        <a:ext cx="1614472" cy="807236"/>
      </dsp:txXfrm>
    </dsp:sp>
    <dsp:sp modelId="{49C65E6E-2485-427F-8FB0-C6AE7CFBBD63}">
      <dsp:nvSpPr>
        <dsp:cNvPr id="0" name=""/>
        <dsp:cNvSpPr/>
      </dsp:nvSpPr>
      <dsp:spPr>
        <a:xfrm>
          <a:off x="5862307" y="1137041"/>
          <a:ext cx="1614472" cy="807236"/>
        </a:xfrm>
        <a:prstGeom prst="rect">
          <a:avLst/>
        </a:prstGeom>
        <a:noFill/>
        <a:ln w="22225" cap="flat" cmpd="sng" algn="ctr">
          <a:solidFill>
            <a:scrgbClr r="0" g="0" b="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solidFill>
                <a:srgbClr val="8E9CAC"/>
              </a:solidFill>
              <a:latin typeface="Microsoft JhengHei" panose="020B0604030504040204" pitchFamily="34" charset="-120"/>
              <a:ea typeface="Microsoft JhengHei" panose="020B0604030504040204" pitchFamily="34" charset="-120"/>
              <a:cs typeface="+mn-cs"/>
            </a:rPr>
            <a:t>声音控制模块</a:t>
          </a:r>
        </a:p>
      </dsp:txBody>
      <dsp:txXfrm>
        <a:off x="5862307" y="1137041"/>
        <a:ext cx="1614472" cy="80723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7E1CB46-827B-422A-B4B2-CEB4E3B9D6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dirty="0">
                <a:latin typeface="+mn-lt"/>
                <a:ea typeface="MComic PRC Medium" panose="00000500000000000000" pitchFamily="2" charset="-122"/>
              </a:defRPr>
            </a:lvl1pPr>
          </a:lstStyle>
          <a:p>
            <a:pPr>
              <a:defRPr/>
            </a:pPr>
            <a:endParaRPr lang="zh-CN" altLang="en-US"/>
          </a:p>
        </p:txBody>
      </p:sp>
      <p:sp>
        <p:nvSpPr>
          <p:cNvPr id="3" name="日期占位符 2">
            <a:extLst>
              <a:ext uri="{FF2B5EF4-FFF2-40B4-BE49-F238E27FC236}">
                <a16:creationId xmlns:a16="http://schemas.microsoft.com/office/drawing/2014/main" id="{121C21A1-FD35-4831-A000-6D470DF0E07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Comic PRC Medium" panose="00000500000000000000" pitchFamily="2" charset="-122"/>
              </a:defRPr>
            </a:lvl1pPr>
          </a:lstStyle>
          <a:p>
            <a:pPr>
              <a:defRPr/>
            </a:pPr>
            <a:fld id="{E3528637-3AFB-4773-A904-C7B6F05A8A73}" type="datetimeFigureOut">
              <a:rPr lang="zh-CN" altLang="en-US"/>
              <a:pPr>
                <a:defRPr/>
              </a:pPr>
              <a:t>2017/6/14</a:t>
            </a:fld>
            <a:endParaRPr lang="zh-CN" altLang="en-US" dirty="0"/>
          </a:p>
        </p:txBody>
      </p:sp>
      <p:sp>
        <p:nvSpPr>
          <p:cNvPr id="4" name="幻灯片图像占位符 3">
            <a:extLst>
              <a:ext uri="{FF2B5EF4-FFF2-40B4-BE49-F238E27FC236}">
                <a16:creationId xmlns:a16="http://schemas.microsoft.com/office/drawing/2014/main" id="{3F34D940-A6E4-42D1-B4C4-155CDF435B7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a:extLst>
              <a:ext uri="{FF2B5EF4-FFF2-40B4-BE49-F238E27FC236}">
                <a16:creationId xmlns:a16="http://schemas.microsoft.com/office/drawing/2014/main" id="{D369595C-7BB8-4A13-8FD1-BC7FF4EA323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a:extLst>
              <a:ext uri="{FF2B5EF4-FFF2-40B4-BE49-F238E27FC236}">
                <a16:creationId xmlns:a16="http://schemas.microsoft.com/office/drawing/2014/main" id="{40F7C726-54F9-441A-B9E1-32B7F1801C8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dirty="0">
                <a:latin typeface="+mn-lt"/>
                <a:ea typeface="MComic PRC Medium" panose="00000500000000000000" pitchFamily="2" charset="-122"/>
              </a:defRPr>
            </a:lvl1pPr>
          </a:lstStyle>
          <a:p>
            <a:pPr>
              <a:defRPr/>
            </a:pPr>
            <a:endParaRPr lang="zh-CN" altLang="en-US"/>
          </a:p>
        </p:txBody>
      </p:sp>
      <p:sp>
        <p:nvSpPr>
          <p:cNvPr id="7" name="灯片编号占位符 6">
            <a:extLst>
              <a:ext uri="{FF2B5EF4-FFF2-40B4-BE49-F238E27FC236}">
                <a16:creationId xmlns:a16="http://schemas.microsoft.com/office/drawing/2014/main" id="{BE761911-23E3-45B4-88B1-73974DB44F9B}"/>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ea typeface="MComic PRC Medium"/>
                <a:cs typeface="MComic PRC Medium"/>
              </a:defRPr>
            </a:lvl1pPr>
          </a:lstStyle>
          <a:p>
            <a:fld id="{F5C506E9-FD57-4CD2-B3F8-D42E08D8DA2D}"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Comic PRC Medium" panose="00000500000000000000" pitchFamily="2" charset="-122"/>
        <a:cs typeface="MComic PRC Medium"/>
      </a:defRPr>
    </a:lvl1pPr>
    <a:lvl2pPr marL="457200" algn="l" rtl="0" fontAlgn="base">
      <a:spcBef>
        <a:spcPct val="30000"/>
      </a:spcBef>
      <a:spcAft>
        <a:spcPct val="0"/>
      </a:spcAft>
      <a:defRPr sz="1200" kern="1200">
        <a:solidFill>
          <a:schemeClr val="tx1"/>
        </a:solidFill>
        <a:latin typeface="+mn-lt"/>
        <a:ea typeface="MComic PRC Medium" panose="00000500000000000000" pitchFamily="2" charset="-122"/>
        <a:cs typeface="MComic PRC Medium"/>
      </a:defRPr>
    </a:lvl2pPr>
    <a:lvl3pPr marL="914400" algn="l" rtl="0" fontAlgn="base">
      <a:spcBef>
        <a:spcPct val="30000"/>
      </a:spcBef>
      <a:spcAft>
        <a:spcPct val="0"/>
      </a:spcAft>
      <a:defRPr sz="1200" kern="1200">
        <a:solidFill>
          <a:schemeClr val="tx1"/>
        </a:solidFill>
        <a:latin typeface="+mn-lt"/>
        <a:ea typeface="MComic PRC Medium" panose="00000500000000000000" pitchFamily="2" charset="-122"/>
        <a:cs typeface="MComic PRC Medium"/>
      </a:defRPr>
    </a:lvl3pPr>
    <a:lvl4pPr marL="1371600" algn="l" rtl="0" fontAlgn="base">
      <a:spcBef>
        <a:spcPct val="30000"/>
      </a:spcBef>
      <a:spcAft>
        <a:spcPct val="0"/>
      </a:spcAft>
      <a:defRPr sz="1200" kern="1200">
        <a:solidFill>
          <a:schemeClr val="tx1"/>
        </a:solidFill>
        <a:latin typeface="+mn-lt"/>
        <a:ea typeface="MComic PRC Medium" panose="00000500000000000000" pitchFamily="2" charset="-122"/>
        <a:cs typeface="MComic PRC Medium"/>
      </a:defRPr>
    </a:lvl4pPr>
    <a:lvl5pPr marL="1828800" algn="l" rtl="0" fontAlgn="base">
      <a:spcBef>
        <a:spcPct val="30000"/>
      </a:spcBef>
      <a:spcAft>
        <a:spcPct val="0"/>
      </a:spcAft>
      <a:defRPr sz="1200" kern="1200">
        <a:solidFill>
          <a:schemeClr val="tx1"/>
        </a:solidFill>
        <a:latin typeface="+mn-lt"/>
        <a:ea typeface="MComic PRC Medium" panose="00000500000000000000" pitchFamily="2" charset="-122"/>
        <a:cs typeface="MComic PRC Medium"/>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8F74983D-3D90-47BA-AD86-B6D46D4779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164DB0AD-1571-43BB-9574-9B8EE03F98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MComic PRC Medium"/>
            </a:endParaRPr>
          </a:p>
        </p:txBody>
      </p:sp>
      <p:sp>
        <p:nvSpPr>
          <p:cNvPr id="17412" name="灯片编号占位符 3">
            <a:extLst>
              <a:ext uri="{FF2B5EF4-FFF2-40B4-BE49-F238E27FC236}">
                <a16:creationId xmlns:a16="http://schemas.microsoft.com/office/drawing/2014/main" id="{30249A38-A0E4-4CDE-9206-E9BFD83643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B1C5C8-15D0-4194-A75D-36EB2EA55CDB}" type="slidenum">
              <a:rPr lang="zh-CN" altLang="en-US">
                <a:ea typeface="MComic PRC Medium"/>
              </a:rPr>
              <a:pPr/>
              <a:t>3</a:t>
            </a:fld>
            <a:endParaRPr lang="zh-CN" altLang="en-US">
              <a:ea typeface="MComic PRC Medium"/>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BF25A67D-AC80-4A07-8749-BBD2C2D4F9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6DE60D52-D7F4-414B-B926-1276412223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ea typeface="MComic PRC Medium"/>
              </a:rPr>
              <a:t>从理论到实践，在这段日子里，可以说得是苦多于甜，但是可以学到很多很多的东西，同时不仅可以巩固了以前所学过的知识，而且学到了很多在书本上所没有学到过的知识。通过这次课程设计使我懂得了理论与实际相结合是很重要的，只有理论知识是远远不够的，只有把所学的理论知识与实践相结合起来，从理论中得出结论，才能真正为社会服务，从而提高自己的实际动手能力和独立思考的能力。在设计的过程中遇到问题，可以说得是困难重重，但可喜的是最终都得到了解决。</a:t>
            </a:r>
            <a:endParaRPr lang="en-US" altLang="zh-CN" dirty="0">
              <a:ea typeface="MComic PRC Medium"/>
            </a:endParaRPr>
          </a:p>
          <a:p>
            <a:pPr>
              <a:spcBef>
                <a:spcPct val="0"/>
              </a:spcBef>
            </a:pPr>
            <a:r>
              <a:rPr lang="zh-CN" altLang="en-US" dirty="0">
                <a:ea typeface="MComic PRC Medium"/>
              </a:rPr>
              <a:t>在课程设计过程中，不断发现错误，不断改正，不断领悟，不断获得最终的检测调试环节，本身就是在践行“过而能改，善莫大焉”的知行观。这次课程设计终于顺利完成了，在设计中遇到了很多问题，最后在小组成员的积极讨论分析下，终于游逆而解。在今后社会的发展和学习实践过程中，一定要不懈努力，不能遇到问题就想到要退缩，一定要不厌其烦的发现问题所在，然后一一进行解决，只有这样，才能成功的做成想做的事，才能在今后的道路上劈荆斩棘，而不是知难而退，那样永远不可能收获成功，收获喜悦，也永远不可能得到社会及他人对你的认可。 </a:t>
            </a:r>
          </a:p>
        </p:txBody>
      </p:sp>
      <p:sp>
        <p:nvSpPr>
          <p:cNvPr id="22532" name="灯片编号占位符 3">
            <a:extLst>
              <a:ext uri="{FF2B5EF4-FFF2-40B4-BE49-F238E27FC236}">
                <a16:creationId xmlns:a16="http://schemas.microsoft.com/office/drawing/2014/main" id="{68AD6FDF-F761-42DA-9673-041D9B6712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69435B8-446C-43A9-8974-B7C1143806DA}" type="slidenum">
              <a:rPr lang="zh-CN" altLang="en-US">
                <a:ea typeface="MComic PRC Medium"/>
              </a:rPr>
              <a:pPr/>
              <a:t>15</a:t>
            </a:fld>
            <a:endParaRPr lang="zh-CN" altLang="en-US">
              <a:ea typeface="MComic PRC Medium"/>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6063DFD5-5793-4202-8F08-ADBC07E669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ED29BD9C-6818-44F0-9549-244B42CF15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MComic PRC Medium"/>
            </a:endParaRPr>
          </a:p>
        </p:txBody>
      </p:sp>
      <p:sp>
        <p:nvSpPr>
          <p:cNvPr id="24580" name="灯片编号占位符 3">
            <a:extLst>
              <a:ext uri="{FF2B5EF4-FFF2-40B4-BE49-F238E27FC236}">
                <a16:creationId xmlns:a16="http://schemas.microsoft.com/office/drawing/2014/main" id="{EEC2FFFA-85A0-4C96-8D8B-0A01243980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496662E-E64B-47DA-9AD3-D295A043E8B7}" type="slidenum">
              <a:rPr lang="zh-CN" altLang="en-US">
                <a:ea typeface="MComic PRC Medium"/>
              </a:rPr>
              <a:pPr/>
              <a:t>16</a:t>
            </a:fld>
            <a:endParaRPr lang="zh-CN" altLang="en-US">
              <a:ea typeface="MComic PRC Medium"/>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FB188C89-A32E-4D73-A003-290677F6567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65709F7D-745F-4A73-B8BD-F867137247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MComic PRC Medium"/>
            </a:endParaRPr>
          </a:p>
        </p:txBody>
      </p:sp>
      <p:sp>
        <p:nvSpPr>
          <p:cNvPr id="18436" name="灯片编号占位符 3">
            <a:extLst>
              <a:ext uri="{FF2B5EF4-FFF2-40B4-BE49-F238E27FC236}">
                <a16:creationId xmlns:a16="http://schemas.microsoft.com/office/drawing/2014/main" id="{1A4D4342-9792-42EE-86B1-BD1A3B865A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0291A50-47B8-409D-8BDD-DD20EC5DCE28}" type="slidenum">
              <a:rPr lang="zh-CN" altLang="en-US">
                <a:ea typeface="MComic PRC Medium"/>
              </a:rPr>
              <a:pPr/>
              <a:t>4</a:t>
            </a:fld>
            <a:endParaRPr lang="zh-CN" altLang="en-US">
              <a:ea typeface="MComic PRC Medium"/>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C012EB2E-6321-4122-8EAD-C53FBDF07A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A399BC99-1303-4EC9-A83F-C5D6B6D3CE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MComic PRC Medium"/>
            </a:endParaRPr>
          </a:p>
        </p:txBody>
      </p:sp>
      <p:sp>
        <p:nvSpPr>
          <p:cNvPr id="19460" name="灯片编号占位符 3">
            <a:extLst>
              <a:ext uri="{FF2B5EF4-FFF2-40B4-BE49-F238E27FC236}">
                <a16:creationId xmlns:a16="http://schemas.microsoft.com/office/drawing/2014/main" id="{B8303ECD-C1C1-4033-BF3D-FA144512A9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EEFDCCC-093C-415A-8B28-D383EA2FA038}" type="slidenum">
              <a:rPr lang="zh-CN" altLang="en-US">
                <a:ea typeface="MComic PRC Medium"/>
              </a:rPr>
              <a:pPr/>
              <a:t>6</a:t>
            </a:fld>
            <a:endParaRPr lang="zh-CN" altLang="en-US">
              <a:ea typeface="MComic PRC Medium"/>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1D64C3E7-8C1B-4EE9-B531-39D472447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F65D6A62-1164-4C11-B437-E3568C2E3F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MComic PRC Medium"/>
            </a:endParaRPr>
          </a:p>
        </p:txBody>
      </p:sp>
      <p:sp>
        <p:nvSpPr>
          <p:cNvPr id="20484" name="灯片编号占位符 3">
            <a:extLst>
              <a:ext uri="{FF2B5EF4-FFF2-40B4-BE49-F238E27FC236}">
                <a16:creationId xmlns:a16="http://schemas.microsoft.com/office/drawing/2014/main" id="{F23711F6-7C3E-4D33-8875-CAC03A804D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7B8FD31-A2D2-444E-A70A-72BBE419F970}" type="slidenum">
              <a:rPr lang="zh-CN" altLang="en-US">
                <a:ea typeface="MComic PRC Medium"/>
              </a:rPr>
              <a:pPr/>
              <a:t>7</a:t>
            </a:fld>
            <a:endParaRPr lang="zh-CN" altLang="en-US">
              <a:ea typeface="MComic PRC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C012EB2E-6321-4122-8EAD-C53FBDF07A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A399BC99-1303-4EC9-A83F-C5D6B6D3CE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MComic PRC Medium"/>
            </a:endParaRPr>
          </a:p>
        </p:txBody>
      </p:sp>
      <p:sp>
        <p:nvSpPr>
          <p:cNvPr id="19460" name="灯片编号占位符 3">
            <a:extLst>
              <a:ext uri="{FF2B5EF4-FFF2-40B4-BE49-F238E27FC236}">
                <a16:creationId xmlns:a16="http://schemas.microsoft.com/office/drawing/2014/main" id="{B8303ECD-C1C1-4033-BF3D-FA144512A9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EFDCCC-093C-415A-8B28-D383EA2FA03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MComic PRC Medium"/>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MComic PRC Medium"/>
            </a:endParaRPr>
          </a:p>
        </p:txBody>
      </p:sp>
    </p:spTree>
    <p:extLst>
      <p:ext uri="{BB962C8B-B14F-4D97-AF65-F5344CB8AC3E}">
        <p14:creationId xmlns:p14="http://schemas.microsoft.com/office/powerpoint/2010/main" val="2636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C012EB2E-6321-4122-8EAD-C53FBDF07A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A399BC99-1303-4EC9-A83F-C5D6B6D3CE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MComic PRC Medium"/>
            </a:endParaRPr>
          </a:p>
        </p:txBody>
      </p:sp>
      <p:sp>
        <p:nvSpPr>
          <p:cNvPr id="19460" name="灯片编号占位符 3">
            <a:extLst>
              <a:ext uri="{FF2B5EF4-FFF2-40B4-BE49-F238E27FC236}">
                <a16:creationId xmlns:a16="http://schemas.microsoft.com/office/drawing/2014/main" id="{B8303ECD-C1C1-4033-BF3D-FA144512A9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EFDCCC-093C-415A-8B28-D383EA2FA03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MComic PRC Medium"/>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MComic PRC Medium"/>
            </a:endParaRPr>
          </a:p>
        </p:txBody>
      </p:sp>
    </p:spTree>
    <p:extLst>
      <p:ext uri="{BB962C8B-B14F-4D97-AF65-F5344CB8AC3E}">
        <p14:creationId xmlns:p14="http://schemas.microsoft.com/office/powerpoint/2010/main" val="420054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C012EB2E-6321-4122-8EAD-C53FBDF07A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A399BC99-1303-4EC9-A83F-C5D6B6D3CE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MComic PRC Medium"/>
            </a:endParaRPr>
          </a:p>
        </p:txBody>
      </p:sp>
      <p:sp>
        <p:nvSpPr>
          <p:cNvPr id="19460" name="灯片编号占位符 3">
            <a:extLst>
              <a:ext uri="{FF2B5EF4-FFF2-40B4-BE49-F238E27FC236}">
                <a16:creationId xmlns:a16="http://schemas.microsoft.com/office/drawing/2014/main" id="{B8303ECD-C1C1-4033-BF3D-FA144512A9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EFDCCC-093C-415A-8B28-D383EA2FA03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MComic PRC Medium"/>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MComic PRC Medium"/>
            </a:endParaRPr>
          </a:p>
        </p:txBody>
      </p:sp>
    </p:spTree>
    <p:extLst>
      <p:ext uri="{BB962C8B-B14F-4D97-AF65-F5344CB8AC3E}">
        <p14:creationId xmlns:p14="http://schemas.microsoft.com/office/powerpoint/2010/main" val="30533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BCE2304D-7798-4795-BACD-FED8695979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4C163FD9-5D74-4FD1-8B06-FA53CF12BD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ea typeface="MComic PRC Medium"/>
              </a:rPr>
              <a:t>game</a:t>
            </a:r>
            <a:r>
              <a:rPr lang="zh-CN" altLang="en-US" dirty="0">
                <a:ea typeface="MComic PRC Medium"/>
              </a:rPr>
              <a:t>页面是程序启动后展示的主页面，</a:t>
            </a:r>
            <a:r>
              <a:rPr lang="en-US" altLang="zh-CN" dirty="0">
                <a:ea typeface="MComic PRC Medium"/>
              </a:rPr>
              <a:t>game</a:t>
            </a:r>
            <a:r>
              <a:rPr lang="zh-CN" altLang="en-US" dirty="0">
                <a:ea typeface="MComic PRC Medium"/>
              </a:rPr>
              <a:t>类定义了界面所有控件的表现方式及其行为。该类用</a:t>
            </a:r>
            <a:r>
              <a:rPr lang="en-US" altLang="zh-CN" dirty="0">
                <a:ea typeface="MComic PRC Medium"/>
              </a:rPr>
              <a:t>txt</a:t>
            </a:r>
            <a:r>
              <a:rPr lang="zh-CN" altLang="en-US" dirty="0">
                <a:ea typeface="MComic PRC Medium"/>
              </a:rPr>
              <a:t>控件实现计分器显示，通过类库中的计分器类来计分，并更新</a:t>
            </a:r>
            <a:r>
              <a:rPr lang="en-US" altLang="zh-CN" dirty="0">
                <a:ea typeface="MComic PRC Medium"/>
              </a:rPr>
              <a:t>txt</a:t>
            </a:r>
            <a:r>
              <a:rPr lang="zh-CN" altLang="en-US" dirty="0">
                <a:ea typeface="MComic PRC Medium"/>
              </a:rPr>
              <a:t>的值，以实现计分功能。整个游戏区域为一块画布，采用</a:t>
            </a:r>
            <a:r>
              <a:rPr lang="en-US" altLang="zh-CN" dirty="0" err="1">
                <a:ea typeface="MComic PRC Medium"/>
              </a:rPr>
              <a:t>CCDirector</a:t>
            </a:r>
            <a:r>
              <a:rPr lang="zh-CN" altLang="en-US" dirty="0">
                <a:ea typeface="MComic PRC Medium"/>
              </a:rPr>
              <a:t>容器控件绝对布局。游戏小人为黑色音符，其运动状态为两种不同的动作。顶部</a:t>
            </a:r>
            <a:r>
              <a:rPr lang="en-US" altLang="zh-CN" dirty="0" err="1">
                <a:ea typeface="MComic PRC Medium"/>
              </a:rPr>
              <a:t>voicebar</a:t>
            </a:r>
            <a:r>
              <a:rPr lang="zh-CN" altLang="en-US" dirty="0">
                <a:ea typeface="MComic PRC Medium"/>
              </a:rPr>
              <a:t>采用图片控件表现，具体显示程度由声音识别模块反馈。</a:t>
            </a:r>
            <a:r>
              <a:rPr lang="en-US" altLang="zh-CN" dirty="0">
                <a:ea typeface="MComic PRC Medium"/>
              </a:rPr>
              <a:t>game</a:t>
            </a:r>
            <a:r>
              <a:rPr lang="zh-CN" altLang="en-US" dirty="0">
                <a:ea typeface="MComic PRC Medium"/>
              </a:rPr>
              <a:t>类实现了所有的</a:t>
            </a:r>
            <a:r>
              <a:rPr lang="en-US" altLang="zh-CN" dirty="0">
                <a:ea typeface="MComic PRC Medium"/>
              </a:rPr>
              <a:t>UI</a:t>
            </a:r>
            <a:r>
              <a:rPr lang="zh-CN" altLang="en-US" dirty="0">
                <a:ea typeface="MComic PRC Medium"/>
              </a:rPr>
              <a:t>及其变化形式，以及</a:t>
            </a:r>
            <a:r>
              <a:rPr lang="en-US" altLang="zh-CN" dirty="0">
                <a:ea typeface="MComic PRC Medium"/>
              </a:rPr>
              <a:t>UI</a:t>
            </a:r>
            <a:r>
              <a:rPr lang="zh-CN" altLang="en-US" dirty="0">
                <a:ea typeface="MComic PRC Medium"/>
              </a:rPr>
              <a:t>与逻辑的交互功能。对于用户的操作，</a:t>
            </a:r>
            <a:r>
              <a:rPr lang="en-US" altLang="zh-CN" dirty="0">
                <a:ea typeface="MComic PRC Medium"/>
              </a:rPr>
              <a:t>game</a:t>
            </a:r>
            <a:r>
              <a:rPr lang="zh-CN" altLang="en-US" dirty="0">
                <a:ea typeface="MComic PRC Medium"/>
              </a:rPr>
              <a:t>类响应对应操作的行为，并调用包括</a:t>
            </a:r>
            <a:r>
              <a:rPr lang="en-US" altLang="zh-CN" dirty="0">
                <a:ea typeface="MComic PRC Medium"/>
              </a:rPr>
              <a:t>billboard</a:t>
            </a:r>
            <a:r>
              <a:rPr lang="zh-CN" altLang="en-US" dirty="0">
                <a:ea typeface="MComic PRC Medium"/>
              </a:rPr>
              <a:t>、</a:t>
            </a:r>
            <a:r>
              <a:rPr lang="en-US" altLang="zh-CN" dirty="0">
                <a:ea typeface="MComic PRC Medium"/>
              </a:rPr>
              <a:t>block</a:t>
            </a:r>
            <a:r>
              <a:rPr lang="zh-CN" altLang="en-US" dirty="0">
                <a:ea typeface="MComic PRC Medium"/>
              </a:rPr>
              <a:t>等类公开的方法进行逻辑处理，根据处理结果更新游戏界面信息。</a:t>
            </a:r>
          </a:p>
          <a:p>
            <a:pPr>
              <a:spcBef>
                <a:spcPct val="0"/>
              </a:spcBef>
            </a:pPr>
            <a:r>
              <a:rPr lang="en-US" altLang="zh-CN" dirty="0" err="1">
                <a:ea typeface="MComic PRC Medium"/>
              </a:rPr>
              <a:t>ppx</a:t>
            </a:r>
            <a:r>
              <a:rPr lang="zh-CN" altLang="en-US" dirty="0">
                <a:ea typeface="MComic PRC Medium"/>
              </a:rPr>
              <a:t>类实现了游戏过程小人的控制，整个游戏中小人的运动逻辑由该类控制。其控制人物运动前进、跳跃、加速等的功能。实现游戏的主要算法。人物的运动设计和失败判定都在该类实现。</a:t>
            </a:r>
          </a:p>
          <a:p>
            <a:pPr>
              <a:spcBef>
                <a:spcPct val="0"/>
              </a:spcBef>
            </a:pPr>
            <a:r>
              <a:rPr lang="zh-CN" altLang="en-US" dirty="0">
                <a:ea typeface="MComic PRC Medium"/>
              </a:rPr>
              <a:t>整个工程项目结构如图所示。其中</a:t>
            </a:r>
            <a:r>
              <a:rPr lang="en-US" altLang="zh-CN" dirty="0">
                <a:ea typeface="MComic PRC Medium"/>
              </a:rPr>
              <a:t>.</a:t>
            </a:r>
            <a:r>
              <a:rPr lang="en-US" altLang="zh-CN" dirty="0" err="1">
                <a:ea typeface="MComic PRC Medium"/>
              </a:rPr>
              <a:t>png</a:t>
            </a:r>
            <a:r>
              <a:rPr lang="zh-CN" altLang="en-US" dirty="0">
                <a:ea typeface="MComic PRC Medium"/>
              </a:rPr>
              <a:t>文件为游戏界面所有图片资源。</a:t>
            </a:r>
            <a:r>
              <a:rPr lang="en-US" altLang="zh-CN" dirty="0">
                <a:ea typeface="MComic PRC Medium"/>
              </a:rPr>
              <a:t>.wav</a:t>
            </a:r>
            <a:r>
              <a:rPr lang="zh-CN" altLang="en-US" dirty="0">
                <a:ea typeface="MComic PRC Medium"/>
              </a:rPr>
              <a:t>为游戏中所用的背景音乐及音效资源。</a:t>
            </a:r>
          </a:p>
          <a:p>
            <a:pPr>
              <a:spcBef>
                <a:spcPct val="0"/>
              </a:spcBef>
            </a:pPr>
            <a:endParaRPr lang="zh-CN" altLang="en-US" dirty="0">
              <a:ea typeface="MComic PRC Medium"/>
            </a:endParaRPr>
          </a:p>
        </p:txBody>
      </p:sp>
      <p:sp>
        <p:nvSpPr>
          <p:cNvPr id="23556" name="灯片编号占位符 3">
            <a:extLst>
              <a:ext uri="{FF2B5EF4-FFF2-40B4-BE49-F238E27FC236}">
                <a16:creationId xmlns:a16="http://schemas.microsoft.com/office/drawing/2014/main" id="{0AF1CB8B-1CF3-4108-93CF-9511947EBC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EA080E3-88C4-46DB-AD4D-1B4E8D53D16A}" type="slidenum">
              <a:rPr lang="zh-CN" altLang="en-US">
                <a:ea typeface="MComic PRC Medium"/>
              </a:rPr>
              <a:pPr/>
              <a:t>13</a:t>
            </a:fld>
            <a:endParaRPr lang="zh-CN" altLang="en-US">
              <a:ea typeface="MComic PRC Medium"/>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C012EB2E-6321-4122-8EAD-C53FBDF07A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A399BC99-1303-4EC9-A83F-C5D6B6D3CE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ea typeface="MComic PRC Medium"/>
            </a:endParaRPr>
          </a:p>
        </p:txBody>
      </p:sp>
      <p:sp>
        <p:nvSpPr>
          <p:cNvPr id="19460" name="灯片编号占位符 3">
            <a:extLst>
              <a:ext uri="{FF2B5EF4-FFF2-40B4-BE49-F238E27FC236}">
                <a16:creationId xmlns:a16="http://schemas.microsoft.com/office/drawing/2014/main" id="{B8303ECD-C1C1-4033-BF3D-FA144512A9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EFDCCC-093C-415A-8B28-D383EA2FA03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MComic PRC Medium"/>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MComic PRC Medium"/>
            </a:endParaRPr>
          </a:p>
        </p:txBody>
      </p:sp>
    </p:spTree>
    <p:extLst>
      <p:ext uri="{BB962C8B-B14F-4D97-AF65-F5344CB8AC3E}">
        <p14:creationId xmlns:p14="http://schemas.microsoft.com/office/powerpoint/2010/main" val="2499556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0C816B4-486F-49F3-8B59-8FF5C2684CEE}"/>
              </a:ext>
            </a:extLst>
          </p:cNvPr>
          <p:cNvSpPr/>
          <p:nvPr userDrawn="1"/>
        </p:nvSpPr>
        <p:spPr>
          <a:xfrm>
            <a:off x="0" y="0"/>
            <a:ext cx="12192000" cy="6858000"/>
          </a:xfrm>
          <a:prstGeom prst="rect">
            <a:avLst/>
          </a:prstGeom>
          <a:solidFill>
            <a:srgbClr val="E6E6E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pic>
        <p:nvPicPr>
          <p:cNvPr id="5" name="图片 7">
            <a:extLst>
              <a:ext uri="{FF2B5EF4-FFF2-40B4-BE49-F238E27FC236}">
                <a16:creationId xmlns:a16="http://schemas.microsoft.com/office/drawing/2014/main" id="{FF4465AC-5C4D-49B6-AC42-A539FE6FBD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0113" y="0"/>
            <a:ext cx="2270126" cy="2081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6" name="日期占位符 3">
            <a:extLst>
              <a:ext uri="{FF2B5EF4-FFF2-40B4-BE49-F238E27FC236}">
                <a16:creationId xmlns:a16="http://schemas.microsoft.com/office/drawing/2014/main" id="{28ECFA4D-98B6-41F1-AB1A-218A1E6170A6}"/>
              </a:ext>
            </a:extLst>
          </p:cNvPr>
          <p:cNvSpPr>
            <a:spLocks noGrp="1"/>
          </p:cNvSpPr>
          <p:nvPr>
            <p:ph type="dt" sz="half" idx="10"/>
          </p:nvPr>
        </p:nvSpPr>
        <p:spPr/>
        <p:txBody>
          <a:bodyPr/>
          <a:lstStyle>
            <a:lvl1pPr>
              <a:defRPr/>
            </a:lvl1pPr>
          </a:lstStyle>
          <a:p>
            <a:pPr>
              <a:defRPr/>
            </a:pPr>
            <a:fld id="{DE70FEFB-A086-4ACF-9A4F-5D6959B02C52}" type="datetimeFigureOut">
              <a:rPr lang="zh-CN" altLang="en-US"/>
              <a:pPr>
                <a:defRPr/>
              </a:pPr>
              <a:t>2017/6/14</a:t>
            </a:fld>
            <a:endParaRPr lang="zh-CN" altLang="en-US"/>
          </a:p>
        </p:txBody>
      </p:sp>
      <p:sp>
        <p:nvSpPr>
          <p:cNvPr id="7" name="页脚占位符 4">
            <a:extLst>
              <a:ext uri="{FF2B5EF4-FFF2-40B4-BE49-F238E27FC236}">
                <a16:creationId xmlns:a16="http://schemas.microsoft.com/office/drawing/2014/main" id="{A47D67D7-D37F-4A9B-A778-74CD06CB0E19}"/>
              </a:ext>
            </a:extLst>
          </p:cNvPr>
          <p:cNvSpPr>
            <a:spLocks noGrp="1"/>
          </p:cNvSpPr>
          <p:nvPr>
            <p:ph type="ftr" sz="quarter" idx="11"/>
          </p:nvPr>
        </p:nvSpPr>
        <p:spPr/>
        <p:txBody>
          <a:bodyPr/>
          <a:lstStyle>
            <a:lvl1pPr>
              <a:defRPr/>
            </a:lvl1pPr>
          </a:lstStyle>
          <a:p>
            <a:pPr>
              <a:defRPr/>
            </a:pPr>
            <a:endParaRPr lang="zh-CN" altLang="en-US"/>
          </a:p>
        </p:txBody>
      </p:sp>
      <p:sp>
        <p:nvSpPr>
          <p:cNvPr id="8" name="灯片编号占位符 5">
            <a:extLst>
              <a:ext uri="{FF2B5EF4-FFF2-40B4-BE49-F238E27FC236}">
                <a16:creationId xmlns:a16="http://schemas.microsoft.com/office/drawing/2014/main" id="{DDB30BB9-FCCD-4E22-922D-2C690EE23DE0}"/>
              </a:ext>
            </a:extLst>
          </p:cNvPr>
          <p:cNvSpPr>
            <a:spLocks noGrp="1"/>
          </p:cNvSpPr>
          <p:nvPr>
            <p:ph type="sldNum" sz="quarter" idx="12"/>
          </p:nvPr>
        </p:nvSpPr>
        <p:spPr/>
        <p:txBody>
          <a:bodyPr/>
          <a:lstStyle>
            <a:lvl1pPr>
              <a:defRPr/>
            </a:lvl1pPr>
          </a:lstStyle>
          <a:p>
            <a:fld id="{A0CE38B5-1553-4C34-811B-BD14333A6C81}" type="slidenum">
              <a:rPr lang="zh-CN" altLang="en-US"/>
              <a:pPr/>
              <a:t>‹#›</a:t>
            </a:fld>
            <a:endParaRPr lang="zh-CN" altLang="en-US"/>
          </a:p>
        </p:txBody>
      </p:sp>
    </p:spTree>
    <p:extLst>
      <p:ext uri="{BB962C8B-B14F-4D97-AF65-F5344CB8AC3E}">
        <p14:creationId xmlns:p14="http://schemas.microsoft.com/office/powerpoint/2010/main" val="219110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068714-C612-423E-ADD6-721D23EFC866}"/>
              </a:ext>
            </a:extLst>
          </p:cNvPr>
          <p:cNvSpPr>
            <a:spLocks noGrp="1"/>
          </p:cNvSpPr>
          <p:nvPr>
            <p:ph type="dt" sz="half" idx="10"/>
          </p:nvPr>
        </p:nvSpPr>
        <p:spPr/>
        <p:txBody>
          <a:bodyPr/>
          <a:lstStyle>
            <a:lvl1pPr>
              <a:defRPr/>
            </a:lvl1pPr>
          </a:lstStyle>
          <a:p>
            <a:pPr>
              <a:defRPr/>
            </a:pPr>
            <a:fld id="{1A8BDE68-F320-4964-8DB4-AD7F97DBCE4D}" type="datetimeFigureOut">
              <a:rPr lang="zh-CN" altLang="en-US"/>
              <a:pPr>
                <a:defRPr/>
              </a:pPr>
              <a:t>2017/6/14</a:t>
            </a:fld>
            <a:endParaRPr lang="zh-CN" altLang="en-US" dirty="0"/>
          </a:p>
        </p:txBody>
      </p:sp>
      <p:sp>
        <p:nvSpPr>
          <p:cNvPr id="5" name="页脚占位符 4">
            <a:extLst>
              <a:ext uri="{FF2B5EF4-FFF2-40B4-BE49-F238E27FC236}">
                <a16:creationId xmlns:a16="http://schemas.microsoft.com/office/drawing/2014/main" id="{5A9D34BB-DD80-4464-97D8-62A12DB82CD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EA4D731-F13D-44A6-BF46-08E75C06B1A7}"/>
              </a:ext>
            </a:extLst>
          </p:cNvPr>
          <p:cNvSpPr>
            <a:spLocks noGrp="1"/>
          </p:cNvSpPr>
          <p:nvPr>
            <p:ph type="sldNum" sz="quarter" idx="12"/>
          </p:nvPr>
        </p:nvSpPr>
        <p:spPr/>
        <p:txBody>
          <a:bodyPr/>
          <a:lstStyle>
            <a:lvl1pPr>
              <a:defRPr/>
            </a:lvl1pPr>
          </a:lstStyle>
          <a:p>
            <a:fld id="{A3E64C56-4BFB-4CD9-8775-95E50DAF7938}" type="slidenum">
              <a:rPr lang="zh-CN" altLang="en-US"/>
              <a:pPr/>
              <a:t>‹#›</a:t>
            </a:fld>
            <a:endParaRPr lang="zh-CN" altLang="en-US"/>
          </a:p>
        </p:txBody>
      </p:sp>
    </p:spTree>
    <p:extLst>
      <p:ext uri="{BB962C8B-B14F-4D97-AF65-F5344CB8AC3E}">
        <p14:creationId xmlns:p14="http://schemas.microsoft.com/office/powerpoint/2010/main" val="228193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19651CE-A398-42FD-91DE-7F2DFA657402}"/>
              </a:ext>
            </a:extLst>
          </p:cNvPr>
          <p:cNvSpPr>
            <a:spLocks noGrp="1"/>
          </p:cNvSpPr>
          <p:nvPr>
            <p:ph type="dt" sz="half" idx="10"/>
          </p:nvPr>
        </p:nvSpPr>
        <p:spPr/>
        <p:txBody>
          <a:bodyPr/>
          <a:lstStyle>
            <a:lvl1pPr>
              <a:defRPr/>
            </a:lvl1pPr>
          </a:lstStyle>
          <a:p>
            <a:pPr>
              <a:defRPr/>
            </a:pPr>
            <a:fld id="{803B4DAD-5F4E-412E-8BBF-38D9933F7EEB}" type="datetimeFigureOut">
              <a:rPr lang="zh-CN" altLang="en-US"/>
              <a:pPr>
                <a:defRPr/>
              </a:pPr>
              <a:t>2017/6/14</a:t>
            </a:fld>
            <a:endParaRPr lang="zh-CN" altLang="en-US" dirty="0"/>
          </a:p>
        </p:txBody>
      </p:sp>
      <p:sp>
        <p:nvSpPr>
          <p:cNvPr id="5" name="页脚占位符 4">
            <a:extLst>
              <a:ext uri="{FF2B5EF4-FFF2-40B4-BE49-F238E27FC236}">
                <a16:creationId xmlns:a16="http://schemas.microsoft.com/office/drawing/2014/main" id="{A4E264DB-A9E0-4612-876E-992BABBAFCF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BD871C7-8DA2-495B-8B86-B8E8BD82B3AA}"/>
              </a:ext>
            </a:extLst>
          </p:cNvPr>
          <p:cNvSpPr>
            <a:spLocks noGrp="1"/>
          </p:cNvSpPr>
          <p:nvPr>
            <p:ph type="sldNum" sz="quarter" idx="12"/>
          </p:nvPr>
        </p:nvSpPr>
        <p:spPr/>
        <p:txBody>
          <a:bodyPr/>
          <a:lstStyle>
            <a:lvl1pPr>
              <a:defRPr/>
            </a:lvl1pPr>
          </a:lstStyle>
          <a:p>
            <a:fld id="{6A0E37CA-A361-476A-834C-D3092327D07A}" type="slidenum">
              <a:rPr lang="zh-CN" altLang="en-US"/>
              <a:pPr/>
              <a:t>‹#›</a:t>
            </a:fld>
            <a:endParaRPr lang="zh-CN" altLang="en-US"/>
          </a:p>
        </p:txBody>
      </p:sp>
    </p:spTree>
    <p:extLst>
      <p:ext uri="{BB962C8B-B14F-4D97-AF65-F5344CB8AC3E}">
        <p14:creationId xmlns:p14="http://schemas.microsoft.com/office/powerpoint/2010/main" val="16177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B4F4E4-BB4F-4D73-9B12-1264F4CDE20C}"/>
              </a:ext>
            </a:extLst>
          </p:cNvPr>
          <p:cNvSpPr>
            <a:spLocks noGrp="1"/>
          </p:cNvSpPr>
          <p:nvPr>
            <p:ph type="dt" sz="half" idx="10"/>
          </p:nvPr>
        </p:nvSpPr>
        <p:spPr/>
        <p:txBody>
          <a:bodyPr/>
          <a:lstStyle>
            <a:lvl1pPr>
              <a:defRPr/>
            </a:lvl1pPr>
          </a:lstStyle>
          <a:p>
            <a:pPr>
              <a:defRPr/>
            </a:pPr>
            <a:fld id="{561FA3A0-DB80-4FAB-A743-7BA658366F22}" type="datetimeFigureOut">
              <a:rPr lang="zh-CN" altLang="en-US"/>
              <a:pPr>
                <a:defRPr/>
              </a:pPr>
              <a:t>2017/6/14</a:t>
            </a:fld>
            <a:endParaRPr lang="zh-CN" altLang="en-US" dirty="0"/>
          </a:p>
        </p:txBody>
      </p:sp>
      <p:sp>
        <p:nvSpPr>
          <p:cNvPr id="5" name="页脚占位符 4">
            <a:extLst>
              <a:ext uri="{FF2B5EF4-FFF2-40B4-BE49-F238E27FC236}">
                <a16:creationId xmlns:a16="http://schemas.microsoft.com/office/drawing/2014/main" id="{72BA1323-5069-4036-967E-F2B231F77F5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48F098-5AA5-464A-8924-2A1DEEF496CE}"/>
              </a:ext>
            </a:extLst>
          </p:cNvPr>
          <p:cNvSpPr>
            <a:spLocks noGrp="1"/>
          </p:cNvSpPr>
          <p:nvPr>
            <p:ph type="sldNum" sz="quarter" idx="12"/>
          </p:nvPr>
        </p:nvSpPr>
        <p:spPr/>
        <p:txBody>
          <a:bodyPr/>
          <a:lstStyle>
            <a:lvl1pPr>
              <a:defRPr/>
            </a:lvl1pPr>
          </a:lstStyle>
          <a:p>
            <a:fld id="{7763AEE6-F063-4E08-8BCE-EE595B6EF2E0}" type="slidenum">
              <a:rPr lang="zh-CN" altLang="en-US"/>
              <a:pPr/>
              <a:t>‹#›</a:t>
            </a:fld>
            <a:endParaRPr lang="zh-CN" altLang="en-US"/>
          </a:p>
        </p:txBody>
      </p:sp>
    </p:spTree>
    <p:extLst>
      <p:ext uri="{BB962C8B-B14F-4D97-AF65-F5344CB8AC3E}">
        <p14:creationId xmlns:p14="http://schemas.microsoft.com/office/powerpoint/2010/main" val="1599789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65E6CC7-C3E8-4C66-86AD-70D01B749886}"/>
              </a:ext>
            </a:extLst>
          </p:cNvPr>
          <p:cNvSpPr>
            <a:spLocks noGrp="1"/>
          </p:cNvSpPr>
          <p:nvPr>
            <p:ph type="dt" sz="half" idx="10"/>
          </p:nvPr>
        </p:nvSpPr>
        <p:spPr/>
        <p:txBody>
          <a:bodyPr/>
          <a:lstStyle>
            <a:lvl1pPr>
              <a:defRPr/>
            </a:lvl1pPr>
          </a:lstStyle>
          <a:p>
            <a:pPr>
              <a:defRPr/>
            </a:pPr>
            <a:fld id="{0743B977-2B71-4E2F-9E4A-B0C64300FBD1}" type="datetimeFigureOut">
              <a:rPr lang="zh-CN" altLang="en-US"/>
              <a:pPr>
                <a:defRPr/>
              </a:pPr>
              <a:t>2017/6/14</a:t>
            </a:fld>
            <a:endParaRPr lang="zh-CN" altLang="en-US" dirty="0"/>
          </a:p>
        </p:txBody>
      </p:sp>
      <p:sp>
        <p:nvSpPr>
          <p:cNvPr id="5" name="页脚占位符 4">
            <a:extLst>
              <a:ext uri="{FF2B5EF4-FFF2-40B4-BE49-F238E27FC236}">
                <a16:creationId xmlns:a16="http://schemas.microsoft.com/office/drawing/2014/main" id="{27BAD6EF-37D0-4ED7-9C6F-6422945BD93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D760663-99EB-4D40-BC31-E1135EAC2254}"/>
              </a:ext>
            </a:extLst>
          </p:cNvPr>
          <p:cNvSpPr>
            <a:spLocks noGrp="1"/>
          </p:cNvSpPr>
          <p:nvPr>
            <p:ph type="sldNum" sz="quarter" idx="12"/>
          </p:nvPr>
        </p:nvSpPr>
        <p:spPr/>
        <p:txBody>
          <a:bodyPr/>
          <a:lstStyle>
            <a:lvl1pPr>
              <a:defRPr/>
            </a:lvl1pPr>
          </a:lstStyle>
          <a:p>
            <a:fld id="{E5B52DB4-0A8A-4008-85A8-1EA3891B6819}" type="slidenum">
              <a:rPr lang="zh-CN" altLang="en-US"/>
              <a:pPr/>
              <a:t>‹#›</a:t>
            </a:fld>
            <a:endParaRPr lang="zh-CN" altLang="en-US"/>
          </a:p>
        </p:txBody>
      </p:sp>
    </p:spTree>
    <p:extLst>
      <p:ext uri="{BB962C8B-B14F-4D97-AF65-F5344CB8AC3E}">
        <p14:creationId xmlns:p14="http://schemas.microsoft.com/office/powerpoint/2010/main" val="268305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BEE4393-94FD-4BEA-AC16-C29375FFB40D}"/>
              </a:ext>
            </a:extLst>
          </p:cNvPr>
          <p:cNvSpPr>
            <a:spLocks noGrp="1"/>
          </p:cNvSpPr>
          <p:nvPr>
            <p:ph type="dt" sz="half" idx="10"/>
          </p:nvPr>
        </p:nvSpPr>
        <p:spPr/>
        <p:txBody>
          <a:bodyPr/>
          <a:lstStyle>
            <a:lvl1pPr>
              <a:defRPr/>
            </a:lvl1pPr>
          </a:lstStyle>
          <a:p>
            <a:pPr>
              <a:defRPr/>
            </a:pPr>
            <a:fld id="{DE8F8855-2028-4ABA-8B75-BCDC92DCBF38}" type="datetimeFigureOut">
              <a:rPr lang="zh-CN" altLang="en-US"/>
              <a:pPr>
                <a:defRPr/>
              </a:pPr>
              <a:t>2017/6/14</a:t>
            </a:fld>
            <a:endParaRPr lang="zh-CN" altLang="en-US" dirty="0"/>
          </a:p>
        </p:txBody>
      </p:sp>
      <p:sp>
        <p:nvSpPr>
          <p:cNvPr id="6" name="页脚占位符 4">
            <a:extLst>
              <a:ext uri="{FF2B5EF4-FFF2-40B4-BE49-F238E27FC236}">
                <a16:creationId xmlns:a16="http://schemas.microsoft.com/office/drawing/2014/main" id="{05BBA1BE-C4D8-4B7F-B148-0292CA45F23A}"/>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6573F39-F6D5-4FD2-8D10-34DD485C44EC}"/>
              </a:ext>
            </a:extLst>
          </p:cNvPr>
          <p:cNvSpPr>
            <a:spLocks noGrp="1"/>
          </p:cNvSpPr>
          <p:nvPr>
            <p:ph type="sldNum" sz="quarter" idx="12"/>
          </p:nvPr>
        </p:nvSpPr>
        <p:spPr/>
        <p:txBody>
          <a:bodyPr/>
          <a:lstStyle>
            <a:lvl1pPr>
              <a:defRPr/>
            </a:lvl1pPr>
          </a:lstStyle>
          <a:p>
            <a:fld id="{F1A5B7CA-F1AF-431D-B7AE-96ABC21F64D6}" type="slidenum">
              <a:rPr lang="zh-CN" altLang="en-US"/>
              <a:pPr/>
              <a:t>‹#›</a:t>
            </a:fld>
            <a:endParaRPr lang="zh-CN" altLang="en-US"/>
          </a:p>
        </p:txBody>
      </p:sp>
    </p:spTree>
    <p:extLst>
      <p:ext uri="{BB962C8B-B14F-4D97-AF65-F5344CB8AC3E}">
        <p14:creationId xmlns:p14="http://schemas.microsoft.com/office/powerpoint/2010/main" val="844893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D3B92E06-C4A7-4448-85C2-59B9329C7C27}"/>
              </a:ext>
            </a:extLst>
          </p:cNvPr>
          <p:cNvSpPr>
            <a:spLocks noGrp="1"/>
          </p:cNvSpPr>
          <p:nvPr>
            <p:ph type="dt" sz="half" idx="10"/>
          </p:nvPr>
        </p:nvSpPr>
        <p:spPr/>
        <p:txBody>
          <a:bodyPr/>
          <a:lstStyle>
            <a:lvl1pPr>
              <a:defRPr/>
            </a:lvl1pPr>
          </a:lstStyle>
          <a:p>
            <a:pPr>
              <a:defRPr/>
            </a:pPr>
            <a:fld id="{B0B713DB-1D79-4665-8842-5D2560B90C3B}" type="datetimeFigureOut">
              <a:rPr lang="zh-CN" altLang="en-US"/>
              <a:pPr>
                <a:defRPr/>
              </a:pPr>
              <a:t>2017/6/14</a:t>
            </a:fld>
            <a:endParaRPr lang="zh-CN" altLang="en-US" dirty="0"/>
          </a:p>
        </p:txBody>
      </p:sp>
      <p:sp>
        <p:nvSpPr>
          <p:cNvPr id="8" name="页脚占位符 4">
            <a:extLst>
              <a:ext uri="{FF2B5EF4-FFF2-40B4-BE49-F238E27FC236}">
                <a16:creationId xmlns:a16="http://schemas.microsoft.com/office/drawing/2014/main" id="{63480656-463D-491F-82FD-6C95AC88FB9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7DD5065C-57E8-4B94-AC05-0F39BF5E9BA9}"/>
              </a:ext>
            </a:extLst>
          </p:cNvPr>
          <p:cNvSpPr>
            <a:spLocks noGrp="1"/>
          </p:cNvSpPr>
          <p:nvPr>
            <p:ph type="sldNum" sz="quarter" idx="12"/>
          </p:nvPr>
        </p:nvSpPr>
        <p:spPr/>
        <p:txBody>
          <a:bodyPr/>
          <a:lstStyle>
            <a:lvl1pPr>
              <a:defRPr/>
            </a:lvl1pPr>
          </a:lstStyle>
          <a:p>
            <a:fld id="{C169A5CF-D00E-4595-B160-6F91E4B776CE}" type="slidenum">
              <a:rPr lang="zh-CN" altLang="en-US"/>
              <a:pPr/>
              <a:t>‹#›</a:t>
            </a:fld>
            <a:endParaRPr lang="zh-CN" altLang="en-US"/>
          </a:p>
        </p:txBody>
      </p:sp>
    </p:spTree>
    <p:extLst>
      <p:ext uri="{BB962C8B-B14F-4D97-AF65-F5344CB8AC3E}">
        <p14:creationId xmlns:p14="http://schemas.microsoft.com/office/powerpoint/2010/main" val="207749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E330E8F-04C5-4600-92E4-DC010D9FF246}"/>
              </a:ext>
            </a:extLst>
          </p:cNvPr>
          <p:cNvSpPr>
            <a:spLocks noGrp="1"/>
          </p:cNvSpPr>
          <p:nvPr>
            <p:ph type="dt" sz="half" idx="10"/>
          </p:nvPr>
        </p:nvSpPr>
        <p:spPr/>
        <p:txBody>
          <a:bodyPr/>
          <a:lstStyle>
            <a:lvl1pPr>
              <a:defRPr/>
            </a:lvl1pPr>
          </a:lstStyle>
          <a:p>
            <a:pPr>
              <a:defRPr/>
            </a:pPr>
            <a:fld id="{FD1F61DD-8D91-4E1E-9AF8-7EC2CCEAEBD0}" type="datetimeFigureOut">
              <a:rPr lang="zh-CN" altLang="en-US"/>
              <a:pPr>
                <a:defRPr/>
              </a:pPr>
              <a:t>2017/6/14</a:t>
            </a:fld>
            <a:endParaRPr lang="zh-CN" altLang="en-US" dirty="0"/>
          </a:p>
        </p:txBody>
      </p:sp>
      <p:sp>
        <p:nvSpPr>
          <p:cNvPr id="4" name="页脚占位符 4">
            <a:extLst>
              <a:ext uri="{FF2B5EF4-FFF2-40B4-BE49-F238E27FC236}">
                <a16:creationId xmlns:a16="http://schemas.microsoft.com/office/drawing/2014/main" id="{99FAF4F1-FC23-4469-A2DD-044A09A8BC4B}"/>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189775D-46A7-49BE-A4CC-3B7E1B6A6C95}"/>
              </a:ext>
            </a:extLst>
          </p:cNvPr>
          <p:cNvSpPr>
            <a:spLocks noGrp="1"/>
          </p:cNvSpPr>
          <p:nvPr>
            <p:ph type="sldNum" sz="quarter" idx="12"/>
          </p:nvPr>
        </p:nvSpPr>
        <p:spPr/>
        <p:txBody>
          <a:bodyPr/>
          <a:lstStyle>
            <a:lvl1pPr>
              <a:defRPr/>
            </a:lvl1pPr>
          </a:lstStyle>
          <a:p>
            <a:fld id="{DBBA0C11-1041-41D6-9361-027B7BEFE172}" type="slidenum">
              <a:rPr lang="zh-CN" altLang="en-US"/>
              <a:pPr/>
              <a:t>‹#›</a:t>
            </a:fld>
            <a:endParaRPr lang="zh-CN" altLang="en-US"/>
          </a:p>
        </p:txBody>
      </p:sp>
    </p:spTree>
    <p:extLst>
      <p:ext uri="{BB962C8B-B14F-4D97-AF65-F5344CB8AC3E}">
        <p14:creationId xmlns:p14="http://schemas.microsoft.com/office/powerpoint/2010/main" val="3471534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2AA54B-C2DC-471D-80AE-24B8B2C51F87}"/>
              </a:ext>
            </a:extLst>
          </p:cNvPr>
          <p:cNvSpPr>
            <a:spLocks noGrp="1"/>
          </p:cNvSpPr>
          <p:nvPr>
            <p:ph type="dt" sz="half" idx="10"/>
          </p:nvPr>
        </p:nvSpPr>
        <p:spPr/>
        <p:txBody>
          <a:bodyPr/>
          <a:lstStyle>
            <a:lvl1pPr>
              <a:defRPr/>
            </a:lvl1pPr>
          </a:lstStyle>
          <a:p>
            <a:pPr>
              <a:defRPr/>
            </a:pPr>
            <a:fld id="{06757C1F-29F1-4664-B5E7-123CB10CBA32}" type="datetimeFigureOut">
              <a:rPr lang="zh-CN" altLang="en-US"/>
              <a:pPr>
                <a:defRPr/>
              </a:pPr>
              <a:t>2017/6/14</a:t>
            </a:fld>
            <a:endParaRPr lang="zh-CN" altLang="en-US" dirty="0"/>
          </a:p>
        </p:txBody>
      </p:sp>
      <p:sp>
        <p:nvSpPr>
          <p:cNvPr id="3" name="页脚占位符 4">
            <a:extLst>
              <a:ext uri="{FF2B5EF4-FFF2-40B4-BE49-F238E27FC236}">
                <a16:creationId xmlns:a16="http://schemas.microsoft.com/office/drawing/2014/main" id="{6CE08919-635A-43D1-8284-7749EDD27AB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6EEE7610-9FDD-4297-84A5-4F128C652353}"/>
              </a:ext>
            </a:extLst>
          </p:cNvPr>
          <p:cNvSpPr>
            <a:spLocks noGrp="1"/>
          </p:cNvSpPr>
          <p:nvPr>
            <p:ph type="sldNum" sz="quarter" idx="12"/>
          </p:nvPr>
        </p:nvSpPr>
        <p:spPr/>
        <p:txBody>
          <a:bodyPr/>
          <a:lstStyle>
            <a:lvl1pPr>
              <a:defRPr/>
            </a:lvl1pPr>
          </a:lstStyle>
          <a:p>
            <a:fld id="{290215B0-B2CE-4BA6-AB8C-F65E5636F523}" type="slidenum">
              <a:rPr lang="zh-CN" altLang="en-US"/>
              <a:pPr/>
              <a:t>‹#›</a:t>
            </a:fld>
            <a:endParaRPr lang="zh-CN" altLang="en-US"/>
          </a:p>
        </p:txBody>
      </p:sp>
    </p:spTree>
    <p:extLst>
      <p:ext uri="{BB962C8B-B14F-4D97-AF65-F5344CB8AC3E}">
        <p14:creationId xmlns:p14="http://schemas.microsoft.com/office/powerpoint/2010/main" val="277356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5ECA66A1-21CD-4A1F-BD70-298C64D5F68A}"/>
              </a:ext>
            </a:extLst>
          </p:cNvPr>
          <p:cNvSpPr>
            <a:spLocks noGrp="1"/>
          </p:cNvSpPr>
          <p:nvPr>
            <p:ph type="dt" sz="half" idx="10"/>
          </p:nvPr>
        </p:nvSpPr>
        <p:spPr/>
        <p:txBody>
          <a:bodyPr/>
          <a:lstStyle>
            <a:lvl1pPr>
              <a:defRPr/>
            </a:lvl1pPr>
          </a:lstStyle>
          <a:p>
            <a:pPr>
              <a:defRPr/>
            </a:pPr>
            <a:fld id="{2D055970-3C74-4787-9767-0B857084087B}" type="datetimeFigureOut">
              <a:rPr lang="zh-CN" altLang="en-US"/>
              <a:pPr>
                <a:defRPr/>
              </a:pPr>
              <a:t>2017/6/14</a:t>
            </a:fld>
            <a:endParaRPr lang="zh-CN" altLang="en-US" dirty="0"/>
          </a:p>
        </p:txBody>
      </p:sp>
      <p:sp>
        <p:nvSpPr>
          <p:cNvPr id="6" name="页脚占位符 4">
            <a:extLst>
              <a:ext uri="{FF2B5EF4-FFF2-40B4-BE49-F238E27FC236}">
                <a16:creationId xmlns:a16="http://schemas.microsoft.com/office/drawing/2014/main" id="{7EE1B71D-663E-4329-94A6-8B9C42DB2E2A}"/>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A0D4810-AC5E-4B96-8D97-827D379D1640}"/>
              </a:ext>
            </a:extLst>
          </p:cNvPr>
          <p:cNvSpPr>
            <a:spLocks noGrp="1"/>
          </p:cNvSpPr>
          <p:nvPr>
            <p:ph type="sldNum" sz="quarter" idx="12"/>
          </p:nvPr>
        </p:nvSpPr>
        <p:spPr/>
        <p:txBody>
          <a:bodyPr/>
          <a:lstStyle>
            <a:lvl1pPr>
              <a:defRPr/>
            </a:lvl1pPr>
          </a:lstStyle>
          <a:p>
            <a:fld id="{DE76B818-BFF1-449B-8C9E-A4404957AE6F}" type="slidenum">
              <a:rPr lang="zh-CN" altLang="en-US"/>
              <a:pPr/>
              <a:t>‹#›</a:t>
            </a:fld>
            <a:endParaRPr lang="zh-CN" altLang="en-US"/>
          </a:p>
        </p:txBody>
      </p:sp>
    </p:spTree>
    <p:extLst>
      <p:ext uri="{BB962C8B-B14F-4D97-AF65-F5344CB8AC3E}">
        <p14:creationId xmlns:p14="http://schemas.microsoft.com/office/powerpoint/2010/main" val="133606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B7839C24-85AD-4FE6-A2CC-F61F9BD48DB0}"/>
              </a:ext>
            </a:extLst>
          </p:cNvPr>
          <p:cNvSpPr>
            <a:spLocks noGrp="1"/>
          </p:cNvSpPr>
          <p:nvPr>
            <p:ph type="dt" sz="half" idx="10"/>
          </p:nvPr>
        </p:nvSpPr>
        <p:spPr/>
        <p:txBody>
          <a:bodyPr/>
          <a:lstStyle>
            <a:lvl1pPr>
              <a:defRPr/>
            </a:lvl1pPr>
          </a:lstStyle>
          <a:p>
            <a:pPr>
              <a:defRPr/>
            </a:pPr>
            <a:fld id="{FD079DC3-6607-4F29-9E10-966C4598CAE3}" type="datetimeFigureOut">
              <a:rPr lang="zh-CN" altLang="en-US"/>
              <a:pPr>
                <a:defRPr/>
              </a:pPr>
              <a:t>2017/6/14</a:t>
            </a:fld>
            <a:endParaRPr lang="zh-CN" altLang="en-US" dirty="0"/>
          </a:p>
        </p:txBody>
      </p:sp>
      <p:sp>
        <p:nvSpPr>
          <p:cNvPr id="6" name="页脚占位符 4">
            <a:extLst>
              <a:ext uri="{FF2B5EF4-FFF2-40B4-BE49-F238E27FC236}">
                <a16:creationId xmlns:a16="http://schemas.microsoft.com/office/drawing/2014/main" id="{D2EE9DF9-CF4A-4CE7-AA6B-283F002E7E1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7E037A9-2BF0-4426-81FC-2494E96DFB85}"/>
              </a:ext>
            </a:extLst>
          </p:cNvPr>
          <p:cNvSpPr>
            <a:spLocks noGrp="1"/>
          </p:cNvSpPr>
          <p:nvPr>
            <p:ph type="sldNum" sz="quarter" idx="12"/>
          </p:nvPr>
        </p:nvSpPr>
        <p:spPr/>
        <p:txBody>
          <a:bodyPr/>
          <a:lstStyle>
            <a:lvl1pPr>
              <a:defRPr/>
            </a:lvl1pPr>
          </a:lstStyle>
          <a:p>
            <a:fld id="{60CD5E01-00BE-440F-8414-F3A4664DC45C}" type="slidenum">
              <a:rPr lang="zh-CN" altLang="en-US"/>
              <a:pPr/>
              <a:t>‹#›</a:t>
            </a:fld>
            <a:endParaRPr lang="zh-CN" altLang="en-US"/>
          </a:p>
        </p:txBody>
      </p:sp>
    </p:spTree>
    <p:extLst>
      <p:ext uri="{BB962C8B-B14F-4D97-AF65-F5344CB8AC3E}">
        <p14:creationId xmlns:p14="http://schemas.microsoft.com/office/powerpoint/2010/main" val="332241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E5E0"/>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636D594C-AE5A-49BE-BBA7-392962A32D9C}"/>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21647223-F484-4ED8-8020-D15B7D771298}"/>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086585-E16E-46F1-995F-F4794A67C1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Comic PRC Medium" panose="00000500000000000000" pitchFamily="2" charset="-122"/>
              </a:defRPr>
            </a:lvl1pPr>
          </a:lstStyle>
          <a:p>
            <a:pPr>
              <a:defRPr/>
            </a:pPr>
            <a:fld id="{28F0738C-7745-4CE6-BA12-34CA4ABE696F}" type="datetimeFigureOut">
              <a:rPr lang="zh-CN" altLang="en-US"/>
              <a:pPr>
                <a:defRPr/>
              </a:pPr>
              <a:t>2017/6/14</a:t>
            </a:fld>
            <a:endParaRPr lang="zh-CN" altLang="en-US" dirty="0"/>
          </a:p>
        </p:txBody>
      </p:sp>
      <p:sp>
        <p:nvSpPr>
          <p:cNvPr id="5" name="页脚占位符 4">
            <a:extLst>
              <a:ext uri="{FF2B5EF4-FFF2-40B4-BE49-F238E27FC236}">
                <a16:creationId xmlns:a16="http://schemas.microsoft.com/office/drawing/2014/main" id="{C7E9A59A-F5E2-4E56-840B-7494D9F4A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Comic PRC Medium" panose="00000500000000000000" pitchFamily="2" charset="-122"/>
              </a:defRPr>
            </a:lvl1pPr>
          </a:lstStyle>
          <a:p>
            <a:pPr>
              <a:defRPr/>
            </a:pPr>
            <a:endParaRPr lang="zh-CN" altLang="en-US"/>
          </a:p>
        </p:txBody>
      </p:sp>
      <p:sp>
        <p:nvSpPr>
          <p:cNvPr id="6" name="灯片编号占位符 5">
            <a:extLst>
              <a:ext uri="{FF2B5EF4-FFF2-40B4-BE49-F238E27FC236}">
                <a16:creationId xmlns:a16="http://schemas.microsoft.com/office/drawing/2014/main" id="{FD2B7A9E-BAFE-46DC-B8FA-943DD8B253D9}"/>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ea typeface="MComic PRC Medium"/>
                <a:cs typeface="MComic PRC Medium"/>
              </a:defRPr>
            </a:lvl1pPr>
          </a:lstStyle>
          <a:p>
            <a:fld id="{ECBDE283-673E-476D-898A-5F87D4B38D7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fontAlgn="base">
        <a:lnSpc>
          <a:spcPct val="90000"/>
        </a:lnSpc>
        <a:spcBef>
          <a:spcPct val="0"/>
        </a:spcBef>
        <a:spcAft>
          <a:spcPct val="0"/>
        </a:spcAft>
        <a:defRPr sz="4400" kern="1200">
          <a:solidFill>
            <a:schemeClr val="tx1"/>
          </a:solidFill>
          <a:latin typeface="MComic PRC Medium" panose="00000500000000000000" pitchFamily="2" charset="-122"/>
          <a:ea typeface="MComic PRC Medium" panose="00000500000000000000" pitchFamily="2" charset="-122"/>
          <a:cs typeface="MComic PRC Medium"/>
        </a:defRPr>
      </a:lvl1pPr>
      <a:lvl2pPr algn="l" rtl="0" fontAlgn="base">
        <a:lnSpc>
          <a:spcPct val="90000"/>
        </a:lnSpc>
        <a:spcBef>
          <a:spcPct val="0"/>
        </a:spcBef>
        <a:spcAft>
          <a:spcPct val="0"/>
        </a:spcAft>
        <a:defRPr sz="4400">
          <a:solidFill>
            <a:schemeClr val="tx1"/>
          </a:solidFill>
          <a:latin typeface="MComic PRC Medium"/>
          <a:ea typeface="MComic PRC Medium"/>
          <a:cs typeface="MComic PRC Medium"/>
        </a:defRPr>
      </a:lvl2pPr>
      <a:lvl3pPr algn="l" rtl="0" fontAlgn="base">
        <a:lnSpc>
          <a:spcPct val="90000"/>
        </a:lnSpc>
        <a:spcBef>
          <a:spcPct val="0"/>
        </a:spcBef>
        <a:spcAft>
          <a:spcPct val="0"/>
        </a:spcAft>
        <a:defRPr sz="4400">
          <a:solidFill>
            <a:schemeClr val="tx1"/>
          </a:solidFill>
          <a:latin typeface="MComic PRC Medium"/>
          <a:ea typeface="MComic PRC Medium"/>
          <a:cs typeface="MComic PRC Medium"/>
        </a:defRPr>
      </a:lvl3pPr>
      <a:lvl4pPr algn="l" rtl="0" fontAlgn="base">
        <a:lnSpc>
          <a:spcPct val="90000"/>
        </a:lnSpc>
        <a:spcBef>
          <a:spcPct val="0"/>
        </a:spcBef>
        <a:spcAft>
          <a:spcPct val="0"/>
        </a:spcAft>
        <a:defRPr sz="4400">
          <a:solidFill>
            <a:schemeClr val="tx1"/>
          </a:solidFill>
          <a:latin typeface="MComic PRC Medium"/>
          <a:ea typeface="MComic PRC Medium"/>
          <a:cs typeface="MComic PRC Medium"/>
        </a:defRPr>
      </a:lvl4pPr>
      <a:lvl5pPr algn="l" rtl="0" fontAlgn="base">
        <a:lnSpc>
          <a:spcPct val="90000"/>
        </a:lnSpc>
        <a:spcBef>
          <a:spcPct val="0"/>
        </a:spcBef>
        <a:spcAft>
          <a:spcPct val="0"/>
        </a:spcAft>
        <a:defRPr sz="4400">
          <a:solidFill>
            <a:schemeClr val="tx1"/>
          </a:solidFill>
          <a:latin typeface="MComic PRC Medium"/>
          <a:ea typeface="MComic PRC Medium"/>
          <a:cs typeface="MComic PRC Medium"/>
        </a:defRPr>
      </a:lvl5pPr>
      <a:lvl6pPr marL="457200" algn="l" rtl="0" fontAlgn="base">
        <a:lnSpc>
          <a:spcPct val="90000"/>
        </a:lnSpc>
        <a:spcBef>
          <a:spcPct val="0"/>
        </a:spcBef>
        <a:spcAft>
          <a:spcPct val="0"/>
        </a:spcAft>
        <a:defRPr sz="4400">
          <a:solidFill>
            <a:schemeClr val="tx1"/>
          </a:solidFill>
          <a:latin typeface="MComic PRC Medium"/>
          <a:ea typeface="MComic PRC Medium"/>
          <a:cs typeface="MComic PRC Medium"/>
        </a:defRPr>
      </a:lvl6pPr>
      <a:lvl7pPr marL="914400" algn="l" rtl="0" fontAlgn="base">
        <a:lnSpc>
          <a:spcPct val="90000"/>
        </a:lnSpc>
        <a:spcBef>
          <a:spcPct val="0"/>
        </a:spcBef>
        <a:spcAft>
          <a:spcPct val="0"/>
        </a:spcAft>
        <a:defRPr sz="4400">
          <a:solidFill>
            <a:schemeClr val="tx1"/>
          </a:solidFill>
          <a:latin typeface="MComic PRC Medium"/>
          <a:ea typeface="MComic PRC Medium"/>
          <a:cs typeface="MComic PRC Medium"/>
        </a:defRPr>
      </a:lvl7pPr>
      <a:lvl8pPr marL="1371600" algn="l" rtl="0" fontAlgn="base">
        <a:lnSpc>
          <a:spcPct val="90000"/>
        </a:lnSpc>
        <a:spcBef>
          <a:spcPct val="0"/>
        </a:spcBef>
        <a:spcAft>
          <a:spcPct val="0"/>
        </a:spcAft>
        <a:defRPr sz="4400">
          <a:solidFill>
            <a:schemeClr val="tx1"/>
          </a:solidFill>
          <a:latin typeface="MComic PRC Medium"/>
          <a:ea typeface="MComic PRC Medium"/>
          <a:cs typeface="MComic PRC Medium"/>
        </a:defRPr>
      </a:lvl8pPr>
      <a:lvl9pPr marL="1828800" algn="l" rtl="0" fontAlgn="base">
        <a:lnSpc>
          <a:spcPct val="90000"/>
        </a:lnSpc>
        <a:spcBef>
          <a:spcPct val="0"/>
        </a:spcBef>
        <a:spcAft>
          <a:spcPct val="0"/>
        </a:spcAft>
        <a:defRPr sz="4400">
          <a:solidFill>
            <a:schemeClr val="tx1"/>
          </a:solidFill>
          <a:latin typeface="MComic PRC Medium"/>
          <a:ea typeface="MComic PRC Medium"/>
          <a:cs typeface="MComic PRC Medium"/>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Comic PRC Medium" panose="00000500000000000000" pitchFamily="2" charset="-122"/>
          <a:cs typeface="MComic PRC Medium"/>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Comic PRC Medium" panose="00000500000000000000" pitchFamily="2" charset="-122"/>
          <a:cs typeface="MComic PRC Medium"/>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Comic PRC Medium" panose="00000500000000000000" pitchFamily="2" charset="-122"/>
          <a:cs typeface="MComic PRC Medium"/>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Comic PRC Medium" panose="00000500000000000000" pitchFamily="2" charset="-122"/>
          <a:cs typeface="MComic PRC Medium"/>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Comic PRC Medium" panose="00000500000000000000" pitchFamily="2" charset="-122"/>
          <a:cs typeface="MComic PRC Medium"/>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F5261"/>
        </a:solidFill>
        <a:effectLst/>
      </p:bgPr>
    </p:bg>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2295D5-AF97-4D4B-9FD6-500AD7BBDBA9}"/>
              </a:ext>
            </a:extLst>
          </p:cNvPr>
          <p:cNvSpPr/>
          <p:nvPr/>
        </p:nvSpPr>
        <p:spPr>
          <a:xfrm>
            <a:off x="0" y="12700"/>
            <a:ext cx="12192000" cy="6858000"/>
          </a:xfrm>
          <a:prstGeom prst="rect">
            <a:avLst/>
          </a:prstGeom>
          <a:blipFill dpi="0" rotWithShape="1">
            <a:blip r:embed="rId2" cstate="print">
              <a:alphaModFix amt="1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新宋体" panose="02010609030101010101" pitchFamily="49" charset="-122"/>
              <a:ea typeface="新宋体" panose="02010609030101010101" pitchFamily="49" charset="-122"/>
            </a:endParaRPr>
          </a:p>
        </p:txBody>
      </p:sp>
      <p:grpSp>
        <p:nvGrpSpPr>
          <p:cNvPr id="2" name="组合 42">
            <a:extLst>
              <a:ext uri="{FF2B5EF4-FFF2-40B4-BE49-F238E27FC236}">
                <a16:creationId xmlns:a16="http://schemas.microsoft.com/office/drawing/2014/main" id="{1AE87218-CA5C-4F70-BCBB-84E936085EA8}"/>
              </a:ext>
            </a:extLst>
          </p:cNvPr>
          <p:cNvGrpSpPr>
            <a:grpSpLocks/>
          </p:cNvGrpSpPr>
          <p:nvPr/>
        </p:nvGrpSpPr>
        <p:grpSpPr bwMode="auto">
          <a:xfrm>
            <a:off x="5240338" y="1482725"/>
            <a:ext cx="1704975" cy="1409700"/>
            <a:chOff x="7615944" y="3859197"/>
            <a:chExt cx="1706108" cy="1409708"/>
          </a:xfrm>
        </p:grpSpPr>
        <p:grpSp>
          <p:nvGrpSpPr>
            <p:cNvPr id="4121" name="组合 39">
              <a:extLst>
                <a:ext uri="{FF2B5EF4-FFF2-40B4-BE49-F238E27FC236}">
                  <a16:creationId xmlns:a16="http://schemas.microsoft.com/office/drawing/2014/main" id="{195FBA61-E2A4-429A-9E43-9A3679EFC983}"/>
                </a:ext>
              </a:extLst>
            </p:cNvPr>
            <p:cNvGrpSpPr>
              <a:grpSpLocks/>
            </p:cNvGrpSpPr>
            <p:nvPr/>
          </p:nvGrpSpPr>
          <p:grpSpPr bwMode="auto">
            <a:xfrm rot="7733912">
              <a:off x="7920990" y="3750612"/>
              <a:ext cx="1085850" cy="1303020"/>
              <a:chOff x="8526780" y="3303270"/>
              <a:chExt cx="1085850" cy="1303020"/>
            </a:xfrm>
          </p:grpSpPr>
          <p:cxnSp>
            <p:nvCxnSpPr>
              <p:cNvPr id="32" name="直接连接符 31">
                <a:extLst>
                  <a:ext uri="{FF2B5EF4-FFF2-40B4-BE49-F238E27FC236}">
                    <a16:creationId xmlns:a16="http://schemas.microsoft.com/office/drawing/2014/main" id="{D00AE111-92C6-42A7-BDA9-8CAFD3000024}"/>
                  </a:ext>
                </a:extLst>
              </p:cNvPr>
              <p:cNvCxnSpPr/>
              <p:nvPr/>
            </p:nvCxnSpPr>
            <p:spPr>
              <a:xfrm flipH="1" flipV="1">
                <a:off x="8526261" y="3305256"/>
                <a:ext cx="96839" cy="10198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7E7D75A-A0C4-4399-AAC9-3A749A57D25D}"/>
                  </a:ext>
                </a:extLst>
              </p:cNvPr>
              <p:cNvCxnSpPr/>
              <p:nvPr/>
            </p:nvCxnSpPr>
            <p:spPr>
              <a:xfrm flipH="1" flipV="1">
                <a:off x="8614390" y="4324533"/>
                <a:ext cx="998543" cy="282763"/>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41" name="直接连接符 40">
              <a:extLst>
                <a:ext uri="{FF2B5EF4-FFF2-40B4-BE49-F238E27FC236}">
                  <a16:creationId xmlns:a16="http://schemas.microsoft.com/office/drawing/2014/main" id="{CB7EBCE6-E40A-4DCA-BF73-1EC80F97A2CB}"/>
                </a:ext>
              </a:extLst>
            </p:cNvPr>
            <p:cNvCxnSpPr/>
            <p:nvPr/>
          </p:nvCxnSpPr>
          <p:spPr>
            <a:xfrm flipH="1" flipV="1">
              <a:off x="7615944" y="4411650"/>
              <a:ext cx="9531" cy="8572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BBB5F06-C66E-4D5C-876F-493DF0CA8796}"/>
                </a:ext>
              </a:extLst>
            </p:cNvPr>
            <p:cNvCxnSpPr/>
            <p:nvPr/>
          </p:nvCxnSpPr>
          <p:spPr>
            <a:xfrm flipH="1" flipV="1">
              <a:off x="9312521" y="4383075"/>
              <a:ext cx="9531" cy="85725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 name="组合 43">
            <a:extLst>
              <a:ext uri="{FF2B5EF4-FFF2-40B4-BE49-F238E27FC236}">
                <a16:creationId xmlns:a16="http://schemas.microsoft.com/office/drawing/2014/main" id="{B1ECF63A-F595-4D5B-93A9-9864F78B77CC}"/>
              </a:ext>
            </a:extLst>
          </p:cNvPr>
          <p:cNvGrpSpPr>
            <a:grpSpLocks/>
          </p:cNvGrpSpPr>
          <p:nvPr/>
        </p:nvGrpSpPr>
        <p:grpSpPr bwMode="auto">
          <a:xfrm flipV="1">
            <a:off x="5227638" y="4086225"/>
            <a:ext cx="1706562" cy="1409700"/>
            <a:chOff x="7615944" y="3859197"/>
            <a:chExt cx="1706108" cy="1409708"/>
          </a:xfrm>
        </p:grpSpPr>
        <p:grpSp>
          <p:nvGrpSpPr>
            <p:cNvPr id="4116" name="组合 44">
              <a:extLst>
                <a:ext uri="{FF2B5EF4-FFF2-40B4-BE49-F238E27FC236}">
                  <a16:creationId xmlns:a16="http://schemas.microsoft.com/office/drawing/2014/main" id="{367DCCAE-64B8-4C71-B235-AF60C96ADAFA}"/>
                </a:ext>
              </a:extLst>
            </p:cNvPr>
            <p:cNvGrpSpPr>
              <a:grpSpLocks/>
            </p:cNvGrpSpPr>
            <p:nvPr/>
          </p:nvGrpSpPr>
          <p:grpSpPr bwMode="auto">
            <a:xfrm rot="7733912">
              <a:off x="7920990" y="3750612"/>
              <a:ext cx="1085850" cy="1303020"/>
              <a:chOff x="8526780" y="3303270"/>
              <a:chExt cx="1085850" cy="1303020"/>
            </a:xfrm>
          </p:grpSpPr>
          <p:cxnSp>
            <p:nvCxnSpPr>
              <p:cNvPr id="48" name="直接连接符 47">
                <a:extLst>
                  <a:ext uri="{FF2B5EF4-FFF2-40B4-BE49-F238E27FC236}">
                    <a16:creationId xmlns:a16="http://schemas.microsoft.com/office/drawing/2014/main" id="{AC4D762F-B988-48B3-A6A8-9E2DB67B4E41}"/>
                  </a:ext>
                </a:extLst>
              </p:cNvPr>
              <p:cNvCxnSpPr/>
              <p:nvPr/>
            </p:nvCxnSpPr>
            <p:spPr>
              <a:xfrm flipH="1" flipV="1">
                <a:off x="8528232" y="3303245"/>
                <a:ext cx="96838" cy="101890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3A4A8A3-6F09-4305-B93C-454E73833A09}"/>
                  </a:ext>
                </a:extLst>
              </p:cNvPr>
              <p:cNvCxnSpPr/>
              <p:nvPr/>
            </p:nvCxnSpPr>
            <p:spPr>
              <a:xfrm flipH="1" flipV="1">
                <a:off x="8616858" y="4321398"/>
                <a:ext cx="998544" cy="284087"/>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a16="http://schemas.microsoft.com/office/drawing/2014/main" id="{A3A1F130-AE79-4CD8-B4CD-29C3E1D354F7}"/>
                </a:ext>
              </a:extLst>
            </p:cNvPr>
            <p:cNvCxnSpPr/>
            <p:nvPr/>
          </p:nvCxnSpPr>
          <p:spPr>
            <a:xfrm flipH="1" flipV="1">
              <a:off x="7615944" y="4411650"/>
              <a:ext cx="9522" cy="8572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538AF2B-152D-4051-A72C-2ED6328B3341}"/>
                </a:ext>
              </a:extLst>
            </p:cNvPr>
            <p:cNvCxnSpPr/>
            <p:nvPr/>
          </p:nvCxnSpPr>
          <p:spPr>
            <a:xfrm flipH="1" flipV="1">
              <a:off x="9312530" y="4383075"/>
              <a:ext cx="9522" cy="85725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101" name="文本框 50">
            <a:extLst>
              <a:ext uri="{FF2B5EF4-FFF2-40B4-BE49-F238E27FC236}">
                <a16:creationId xmlns:a16="http://schemas.microsoft.com/office/drawing/2014/main" id="{95A306DF-CA7F-4439-AA73-4E322F8CAF07}"/>
              </a:ext>
            </a:extLst>
          </p:cNvPr>
          <p:cNvSpPr txBox="1">
            <a:spLocks noChangeArrowheads="1"/>
          </p:cNvSpPr>
          <p:nvPr/>
        </p:nvSpPr>
        <p:spPr bwMode="auto">
          <a:xfrm>
            <a:off x="3119479" y="2885023"/>
            <a:ext cx="58991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4000" b="1" dirty="0">
                <a:solidFill>
                  <a:schemeClr val="bg1"/>
                </a:solidFill>
                <a:latin typeface="Microsoft JhengHei" panose="020B0604030504040204" pitchFamily="34" charset="-120"/>
                <a:ea typeface="Microsoft JhengHei" panose="020B0604030504040204" pitchFamily="34" charset="-120"/>
              </a:rPr>
              <a:t>不要停！八分音符酱</a:t>
            </a:r>
            <a:endParaRPr lang="en-US" altLang="zh-CN" sz="4000" b="1" dirty="0">
              <a:solidFill>
                <a:schemeClr val="bg1"/>
              </a:solidFill>
              <a:latin typeface="Microsoft JhengHei" panose="020B0604030504040204" pitchFamily="34" charset="-120"/>
              <a:ea typeface="Microsoft JhengHei" panose="020B0604030504040204" pitchFamily="34" charset="-120"/>
            </a:endParaRPr>
          </a:p>
          <a:p>
            <a:pPr algn="ctr"/>
            <a:r>
              <a:rPr lang="zh-CN" altLang="en-US" sz="4000" b="1" dirty="0">
                <a:solidFill>
                  <a:schemeClr val="bg1"/>
                </a:solidFill>
                <a:latin typeface="Microsoft JhengHei" panose="020B0604030504040204" pitchFamily="34" charset="-120"/>
                <a:ea typeface="Microsoft JhengHei" panose="020B0604030504040204" pitchFamily="34" charset="-120"/>
              </a:rPr>
              <a:t>课程设计报告</a:t>
            </a:r>
          </a:p>
        </p:txBody>
      </p:sp>
      <p:grpSp>
        <p:nvGrpSpPr>
          <p:cNvPr id="4103" name="组合 1">
            <a:extLst>
              <a:ext uri="{FF2B5EF4-FFF2-40B4-BE49-F238E27FC236}">
                <a16:creationId xmlns:a16="http://schemas.microsoft.com/office/drawing/2014/main" id="{2CC3C057-ABE4-4EBF-9FF7-F281B2E56350}"/>
              </a:ext>
            </a:extLst>
          </p:cNvPr>
          <p:cNvGrpSpPr>
            <a:grpSpLocks/>
          </p:cNvGrpSpPr>
          <p:nvPr/>
        </p:nvGrpSpPr>
        <p:grpSpPr bwMode="auto">
          <a:xfrm>
            <a:off x="5311775" y="1577975"/>
            <a:ext cx="1717675" cy="4014788"/>
            <a:chOff x="5384623" y="1530386"/>
            <a:chExt cx="1717603" cy="4014085"/>
          </a:xfrm>
        </p:grpSpPr>
        <p:grpSp>
          <p:nvGrpSpPr>
            <p:cNvPr id="4104" name="组合 15">
              <a:extLst>
                <a:ext uri="{FF2B5EF4-FFF2-40B4-BE49-F238E27FC236}">
                  <a16:creationId xmlns:a16="http://schemas.microsoft.com/office/drawing/2014/main" id="{A20C79C1-3A9A-4E57-9DE0-2E895B559412}"/>
                </a:ext>
              </a:extLst>
            </p:cNvPr>
            <p:cNvGrpSpPr>
              <a:grpSpLocks/>
            </p:cNvGrpSpPr>
            <p:nvPr/>
          </p:nvGrpSpPr>
          <p:grpSpPr bwMode="auto">
            <a:xfrm>
              <a:off x="5396118" y="1530386"/>
              <a:ext cx="1706108" cy="1409708"/>
              <a:chOff x="7615944" y="3859197"/>
              <a:chExt cx="1706108" cy="1409708"/>
            </a:xfrm>
          </p:grpSpPr>
          <p:grpSp>
            <p:nvGrpSpPr>
              <p:cNvPr id="4111" name="组合 16">
                <a:extLst>
                  <a:ext uri="{FF2B5EF4-FFF2-40B4-BE49-F238E27FC236}">
                    <a16:creationId xmlns:a16="http://schemas.microsoft.com/office/drawing/2014/main" id="{9C8C6EE3-657F-492E-B54A-3FEB2EC5EA32}"/>
                  </a:ext>
                </a:extLst>
              </p:cNvPr>
              <p:cNvGrpSpPr>
                <a:grpSpLocks/>
              </p:cNvGrpSpPr>
              <p:nvPr/>
            </p:nvGrpSpPr>
            <p:grpSpPr bwMode="auto">
              <a:xfrm rot="7733912">
                <a:off x="7920990" y="3750612"/>
                <a:ext cx="1085850" cy="1303020"/>
                <a:chOff x="8526780" y="3303270"/>
                <a:chExt cx="1085850" cy="1303020"/>
              </a:xfrm>
            </p:grpSpPr>
            <p:cxnSp>
              <p:nvCxnSpPr>
                <p:cNvPr id="20" name="直接连接符 19">
                  <a:extLst>
                    <a:ext uri="{FF2B5EF4-FFF2-40B4-BE49-F238E27FC236}">
                      <a16:creationId xmlns:a16="http://schemas.microsoft.com/office/drawing/2014/main" id="{8B56331A-8614-4810-8207-35D088DCF403}"/>
                    </a:ext>
                  </a:extLst>
                </p:cNvPr>
                <p:cNvCxnSpPr/>
                <p:nvPr/>
              </p:nvCxnSpPr>
              <p:spPr>
                <a:xfrm flipH="1" flipV="1">
                  <a:off x="8526142" y="3303072"/>
                  <a:ext cx="96820" cy="1019132"/>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2512266-805F-47F6-896F-C63599B2C353}"/>
                    </a:ext>
                  </a:extLst>
                </p:cNvPr>
                <p:cNvCxnSpPr/>
                <p:nvPr/>
              </p:nvCxnSpPr>
              <p:spPr>
                <a:xfrm flipH="1" flipV="1">
                  <a:off x="8614514" y="4323686"/>
                  <a:ext cx="998362" cy="284151"/>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a:extLst>
                  <a:ext uri="{FF2B5EF4-FFF2-40B4-BE49-F238E27FC236}">
                    <a16:creationId xmlns:a16="http://schemas.microsoft.com/office/drawing/2014/main" id="{E57E236B-EEB5-4B08-842E-9B59E33D0BF5}"/>
                  </a:ext>
                </a:extLst>
              </p:cNvPr>
              <p:cNvCxnSpPr/>
              <p:nvPr/>
            </p:nvCxnSpPr>
            <p:spPr>
              <a:xfrm flipH="1" flipV="1">
                <a:off x="7615562" y="4411550"/>
                <a:ext cx="9525" cy="857100"/>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B4CAFB0-7A7E-4F58-8667-746376AC5B1A}"/>
                  </a:ext>
                </a:extLst>
              </p:cNvPr>
              <p:cNvCxnSpPr/>
              <p:nvPr/>
            </p:nvCxnSpPr>
            <p:spPr>
              <a:xfrm flipH="1" flipV="1">
                <a:off x="9312527" y="4382980"/>
                <a:ext cx="9525" cy="857100"/>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5" name="组合 21">
              <a:extLst>
                <a:ext uri="{FF2B5EF4-FFF2-40B4-BE49-F238E27FC236}">
                  <a16:creationId xmlns:a16="http://schemas.microsoft.com/office/drawing/2014/main" id="{DFDC02F0-6FA9-468F-BCEA-1ECBA8B85EBA}"/>
                </a:ext>
              </a:extLst>
            </p:cNvPr>
            <p:cNvGrpSpPr>
              <a:grpSpLocks/>
            </p:cNvGrpSpPr>
            <p:nvPr/>
          </p:nvGrpSpPr>
          <p:grpSpPr bwMode="auto">
            <a:xfrm flipV="1">
              <a:off x="5384623" y="4134763"/>
              <a:ext cx="1706108" cy="1409708"/>
              <a:chOff x="7615944" y="3859197"/>
              <a:chExt cx="1706108" cy="1409708"/>
            </a:xfrm>
          </p:grpSpPr>
          <p:grpSp>
            <p:nvGrpSpPr>
              <p:cNvPr id="4106" name="组合 22">
                <a:extLst>
                  <a:ext uri="{FF2B5EF4-FFF2-40B4-BE49-F238E27FC236}">
                    <a16:creationId xmlns:a16="http://schemas.microsoft.com/office/drawing/2014/main" id="{C5F6387A-03C6-46BB-9CDC-6BC2803410C4}"/>
                  </a:ext>
                </a:extLst>
              </p:cNvPr>
              <p:cNvGrpSpPr>
                <a:grpSpLocks/>
              </p:cNvGrpSpPr>
              <p:nvPr/>
            </p:nvGrpSpPr>
            <p:grpSpPr bwMode="auto">
              <a:xfrm rot="7733912">
                <a:off x="7920990" y="3750612"/>
                <a:ext cx="1085850" cy="1303020"/>
                <a:chOff x="8526780" y="3303270"/>
                <a:chExt cx="1085850" cy="1303020"/>
              </a:xfrm>
            </p:grpSpPr>
            <p:cxnSp>
              <p:nvCxnSpPr>
                <p:cNvPr id="26" name="直接连接符 25">
                  <a:extLst>
                    <a:ext uri="{FF2B5EF4-FFF2-40B4-BE49-F238E27FC236}">
                      <a16:creationId xmlns:a16="http://schemas.microsoft.com/office/drawing/2014/main" id="{5125C20C-3513-4FD4-95BD-1A7F8200E9D0}"/>
                    </a:ext>
                  </a:extLst>
                </p:cNvPr>
                <p:cNvCxnSpPr/>
                <p:nvPr/>
              </p:nvCxnSpPr>
              <p:spPr>
                <a:xfrm flipH="1" flipV="1">
                  <a:off x="8528133" y="3303012"/>
                  <a:ext cx="96821" cy="1019132"/>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A938B94-F18B-4D6B-85DA-9F3F10C5F0DD}"/>
                    </a:ext>
                  </a:extLst>
                </p:cNvPr>
                <p:cNvCxnSpPr/>
                <p:nvPr/>
              </p:nvCxnSpPr>
              <p:spPr>
                <a:xfrm flipH="1" flipV="1">
                  <a:off x="8616744" y="4321395"/>
                  <a:ext cx="998362" cy="284150"/>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24" name="直接连接符 23">
                <a:extLst>
                  <a:ext uri="{FF2B5EF4-FFF2-40B4-BE49-F238E27FC236}">
                    <a16:creationId xmlns:a16="http://schemas.microsoft.com/office/drawing/2014/main" id="{7D8B4E3B-6408-41A2-8616-E942A534ADDF}"/>
                  </a:ext>
                </a:extLst>
              </p:cNvPr>
              <p:cNvCxnSpPr/>
              <p:nvPr/>
            </p:nvCxnSpPr>
            <p:spPr>
              <a:xfrm flipH="1" flipV="1">
                <a:off x="7615944" y="4411550"/>
                <a:ext cx="9525" cy="857100"/>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85FE737-8515-41CF-9907-0BA25D212BFE}"/>
                  </a:ext>
                </a:extLst>
              </p:cNvPr>
              <p:cNvCxnSpPr/>
              <p:nvPr/>
            </p:nvCxnSpPr>
            <p:spPr>
              <a:xfrm flipH="1" flipV="1">
                <a:off x="9312910" y="4382980"/>
                <a:ext cx="9525" cy="857100"/>
              </a:xfrm>
              <a:prstGeom prst="line">
                <a:avLst/>
              </a:prstGeom>
              <a:ln w="190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a:extLst>
              <a:ext uri="{FF2B5EF4-FFF2-40B4-BE49-F238E27FC236}">
                <a16:creationId xmlns:a16="http://schemas.microsoft.com/office/drawing/2014/main" id="{8EF1C8C4-4E45-421B-BA58-86C95D10E828}"/>
              </a:ext>
            </a:extLst>
          </p:cNvPr>
          <p:cNvSpPr/>
          <p:nvPr/>
        </p:nvSpPr>
        <p:spPr>
          <a:xfrm>
            <a:off x="4165600" y="1870075"/>
            <a:ext cx="3943350" cy="2887663"/>
          </a:xfrm>
          <a:prstGeom prst="rect">
            <a:avLst/>
          </a:prstGeom>
          <a:blipFill dpi="0" rotWithShape="1">
            <a:blip r:embed="rId3" cstate="print">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a:extLst>
              <a:ext uri="{FF2B5EF4-FFF2-40B4-BE49-F238E27FC236}">
                <a16:creationId xmlns:a16="http://schemas.microsoft.com/office/drawing/2014/main" id="{92C0158D-4486-4AC5-BA19-BEA07F0A6B11}"/>
              </a:ext>
            </a:extLst>
          </p:cNvPr>
          <p:cNvSpPr txBox="1"/>
          <p:nvPr/>
        </p:nvSpPr>
        <p:spPr>
          <a:xfrm>
            <a:off x="5123744" y="2052157"/>
            <a:ext cx="2157068" cy="2092881"/>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0" b="1" i="0" u="none" strike="noStrike" kern="1200" cap="none" spc="0" normalizeH="0" baseline="0" noProof="0" dirty="0">
                <a:ln>
                  <a:noFill/>
                </a:ln>
                <a:solidFill>
                  <a:srgbClr val="4F5261">
                    <a:alpha val="80000"/>
                  </a:srgbClr>
                </a:solidFill>
                <a:effectLst/>
                <a:uLnTx/>
                <a:uFillTx/>
                <a:latin typeface="Microsoft JhengHei UI" panose="020B0604030504040204" pitchFamily="34" charset="-120"/>
                <a:ea typeface="Microsoft JhengHei UI" panose="020B0604030504040204" pitchFamily="34" charset="-120"/>
                <a:cs typeface="+mn-cs"/>
              </a:rPr>
              <a:t>04</a:t>
            </a:r>
            <a:endParaRPr kumimoji="0" lang="zh-CN" altLang="en-US" sz="13000" b="1" i="0" u="none" strike="noStrike" kern="1200" cap="none" spc="0" normalizeH="0" baseline="0" noProof="0" dirty="0">
              <a:ln>
                <a:noFill/>
              </a:ln>
              <a:solidFill>
                <a:srgbClr val="4F5261">
                  <a:alpha val="8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 name="文本框 2">
            <a:extLst>
              <a:ext uri="{FF2B5EF4-FFF2-40B4-BE49-F238E27FC236}">
                <a16:creationId xmlns:a16="http://schemas.microsoft.com/office/drawing/2014/main" id="{E6D330C1-3D41-4D8E-AD63-FA1874837F7D}"/>
              </a:ext>
            </a:extLst>
          </p:cNvPr>
          <p:cNvSpPr txBox="1">
            <a:spLocks noChangeArrowheads="1"/>
          </p:cNvSpPr>
          <p:nvPr/>
        </p:nvSpPr>
        <p:spPr bwMode="auto">
          <a:xfrm>
            <a:off x="4500563" y="3760788"/>
            <a:ext cx="3403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4400" dirty="0">
                <a:solidFill>
                  <a:srgbClr val="4F5261"/>
                </a:solidFill>
                <a:latin typeface="黑体" panose="02010609060101010101" pitchFamily="49" charset="-122"/>
                <a:ea typeface="黑体" panose="02010609060101010101" pitchFamily="49" charset="-122"/>
              </a:rPr>
              <a:t>解决方案</a:t>
            </a:r>
          </a:p>
        </p:txBody>
      </p:sp>
      <p:sp>
        <p:nvSpPr>
          <p:cNvPr id="9221" name="矩形 5">
            <a:extLst>
              <a:ext uri="{FF2B5EF4-FFF2-40B4-BE49-F238E27FC236}">
                <a16:creationId xmlns:a16="http://schemas.microsoft.com/office/drawing/2014/main" id="{EEBFBB0B-651E-4E01-96EB-B2B937F1E70F}"/>
              </a:ext>
            </a:extLst>
          </p:cNvPr>
          <p:cNvSpPr>
            <a:spLocks noChangeArrowheads="1"/>
          </p:cNvSpPr>
          <p:nvPr/>
        </p:nvSpPr>
        <p:spPr bwMode="auto">
          <a:xfrm>
            <a:off x="2641600" y="5024438"/>
            <a:ext cx="7121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E5E5E0"/>
                </a:solidFill>
                <a:effectLst/>
                <a:uLnTx/>
                <a:uFillTx/>
                <a:latin typeface="MComic PRC Medium"/>
                <a:ea typeface="MComic PRC Medium"/>
                <a:cs typeface="MComic PRC Medium"/>
              </a:rPr>
              <a:t> </a:t>
            </a:r>
            <a:r>
              <a:rPr lang="en-US" altLang="zh-CN" dirty="0">
                <a:solidFill>
                  <a:srgbClr val="E5E5E0"/>
                </a:solidFill>
                <a:latin typeface="等线" panose="02010600030101010101" pitchFamily="2" charset="-122"/>
                <a:ea typeface="等线" panose="02010600030101010101" pitchFamily="2" charset="-122"/>
              </a:rPr>
              <a:t>In your life, there will at least one time that you forget yourself for someone, asking for no result, no company, no ownership nor love. Just ask for meeting you in my most beautiful years.</a:t>
            </a:r>
            <a:endParaRPr lang="zh-CN" altLang="en-US" dirty="0">
              <a:solidFill>
                <a:srgbClr val="E5E5E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732906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mph" presetSubtype="0" fill="hold" grpId="0" nodeType="withEffect">
                                  <p:stCondLst>
                                    <p:cond delay="0"/>
                                  </p:stCondLst>
                                  <p:iterate type="lt">
                                    <p:tmPct val="4000"/>
                                  </p:iterate>
                                  <p:childTnLst>
                                    <p:set>
                                      <p:cBhvr override="childStyle">
                                        <p:cTn id="6" dur="1000" fill="hold"/>
                                        <p:tgtEl>
                                          <p:spTgt spid="3"/>
                                        </p:tgtEl>
                                        <p:attrNameLst>
                                          <p:attrName>style.color</p:attrName>
                                        </p:attrNameLst>
                                      </p:cBhvr>
                                      <p:to>
                                        <p:clrVal>
                                          <a:srgbClr val="E5E5E0"/>
                                        </p:clrVal>
                                      </p:to>
                                    </p:set>
                                    <p:set>
                                      <p:cBhvr>
                                        <p:cTn id="7" dur="1000" fill="hold"/>
                                        <p:tgtEl>
                                          <p:spTgt spid="3"/>
                                        </p:tgtEl>
                                        <p:attrNameLst>
                                          <p:attrName>fillcolor</p:attrName>
                                        </p:attrNameLst>
                                      </p:cBhvr>
                                      <p:to>
                                        <p:clrVal>
                                          <a:srgbClr val="E5E5E0"/>
                                        </p:clrVal>
                                      </p:to>
                                    </p:set>
                                    <p:set>
                                      <p:cBhvr>
                                        <p:cTn id="8" dur="1000" fill="hold"/>
                                        <p:tgtEl>
                                          <p:spTgt spid="3"/>
                                        </p:tgtEl>
                                        <p:attrNameLst>
                                          <p:attrName>fill.type</p:attrName>
                                        </p:attrNameLst>
                                      </p:cBhvr>
                                      <p:to>
                                        <p:strVal val="solid"/>
                                      </p:to>
                                    </p:set>
                                  </p:childTnLst>
                                </p:cTn>
                              </p:par>
                              <p:par>
                                <p:cTn id="9" presetID="16" presetClass="emph" presetSubtype="0" fill="hold" grpId="1" nodeType="withEffect">
                                  <p:stCondLst>
                                    <p:cond delay="1000"/>
                                  </p:stCondLst>
                                  <p:iterate type="lt">
                                    <p:tmPct val="4000"/>
                                  </p:iterate>
                                  <p:childTnLst>
                                    <p:set>
                                      <p:cBhvr override="childStyle">
                                        <p:cTn id="10" dur="1000" fill="hold"/>
                                        <p:tgtEl>
                                          <p:spTgt spid="3"/>
                                        </p:tgtEl>
                                        <p:attrNameLst>
                                          <p:attrName>style.color</p:attrName>
                                        </p:attrNameLst>
                                      </p:cBhvr>
                                      <p:to>
                                        <p:clrVal>
                                          <a:srgbClr val="4F5261"/>
                                        </p:clrVal>
                                      </p:to>
                                    </p:set>
                                    <p:set>
                                      <p:cBhvr>
                                        <p:cTn id="11" dur="1000" fill="hold"/>
                                        <p:tgtEl>
                                          <p:spTgt spid="3"/>
                                        </p:tgtEl>
                                        <p:attrNameLst>
                                          <p:attrName>fillcolor</p:attrName>
                                        </p:attrNameLst>
                                      </p:cBhvr>
                                      <p:to>
                                        <p:clrVal>
                                          <a:srgbClr val="4F5261"/>
                                        </p:clrVal>
                                      </p:to>
                                    </p:set>
                                    <p:set>
                                      <p:cBhvr>
                                        <p:cTn id="12"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C584640D-98D2-47B0-A6DE-E39C83D655C9}"/>
              </a:ext>
            </a:extLst>
          </p:cNvPr>
          <p:cNvSpPr/>
          <p:nvPr/>
        </p:nvSpPr>
        <p:spPr>
          <a:xfrm>
            <a:off x="3389313" y="844550"/>
            <a:ext cx="46037" cy="5187950"/>
          </a:xfrm>
          <a:prstGeom prst="rect">
            <a:avLst/>
          </a:prstGeom>
          <a:solidFill>
            <a:srgbClr val="8E9C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2295" name="矩形 10">
            <a:extLst>
              <a:ext uri="{FF2B5EF4-FFF2-40B4-BE49-F238E27FC236}">
                <a16:creationId xmlns:a16="http://schemas.microsoft.com/office/drawing/2014/main" id="{9FC98171-A60A-409F-B815-F498BCA5EF2B}"/>
              </a:ext>
            </a:extLst>
          </p:cNvPr>
          <p:cNvSpPr>
            <a:spLocks noChangeArrowheads="1"/>
          </p:cNvSpPr>
          <p:nvPr/>
        </p:nvSpPr>
        <p:spPr bwMode="auto">
          <a:xfrm>
            <a:off x="1465263" y="2784384"/>
            <a:ext cx="13335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600" dirty="0">
                <a:solidFill>
                  <a:srgbClr val="4F5261"/>
                </a:solidFill>
                <a:ea typeface="Meiryo" panose="020B0604030504040204" pitchFamily="34" charset="-128"/>
              </a:rPr>
              <a:t>设计方案</a:t>
            </a:r>
            <a:endParaRPr lang="zh-CN" altLang="en-US" sz="3600" dirty="0">
              <a:solidFill>
                <a:srgbClr val="4F5261"/>
              </a:solidFill>
              <a:ea typeface="AjiwaiPro"/>
              <a:cs typeface="AjiwaiPro"/>
            </a:endParaRPr>
          </a:p>
        </p:txBody>
      </p:sp>
      <p:sp>
        <p:nvSpPr>
          <p:cNvPr id="12" name="矩形 11">
            <a:extLst>
              <a:ext uri="{FF2B5EF4-FFF2-40B4-BE49-F238E27FC236}">
                <a16:creationId xmlns:a16="http://schemas.microsoft.com/office/drawing/2014/main" id="{367A1D39-FA7A-4034-817C-F8436BC4B061}"/>
              </a:ext>
            </a:extLst>
          </p:cNvPr>
          <p:cNvSpPr/>
          <p:nvPr/>
        </p:nvSpPr>
        <p:spPr>
          <a:xfrm>
            <a:off x="1179513" y="2339975"/>
            <a:ext cx="1744662" cy="2092325"/>
          </a:xfrm>
          <a:prstGeom prst="rect">
            <a:avLst/>
          </a:prstGeom>
          <a:noFill/>
          <a:ln>
            <a:solidFill>
              <a:srgbClr val="4F526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3" name="等腰三角形 12">
            <a:extLst>
              <a:ext uri="{FF2B5EF4-FFF2-40B4-BE49-F238E27FC236}">
                <a16:creationId xmlns:a16="http://schemas.microsoft.com/office/drawing/2014/main" id="{E595CF81-2E45-4A41-85C7-D4384A336838}"/>
              </a:ext>
            </a:extLst>
          </p:cNvPr>
          <p:cNvSpPr/>
          <p:nvPr/>
        </p:nvSpPr>
        <p:spPr>
          <a:xfrm rot="5400000">
            <a:off x="-296862" y="3195637"/>
            <a:ext cx="971550" cy="377825"/>
          </a:xfrm>
          <a:prstGeom prst="triangle">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graphicFrame>
        <p:nvGraphicFramePr>
          <p:cNvPr id="2" name="图示 1">
            <a:extLst>
              <a:ext uri="{FF2B5EF4-FFF2-40B4-BE49-F238E27FC236}">
                <a16:creationId xmlns:a16="http://schemas.microsoft.com/office/drawing/2014/main" id="{6BFC0BBF-B6C1-4FC7-B084-B5CBD3F76B27}"/>
              </a:ext>
            </a:extLst>
          </p:cNvPr>
          <p:cNvGraphicFramePr/>
          <p:nvPr>
            <p:extLst>
              <p:ext uri="{D42A27DB-BD31-4B8C-83A1-F6EECF244321}">
                <p14:modId xmlns:p14="http://schemas.microsoft.com/office/powerpoint/2010/main" val="951820857"/>
              </p:ext>
            </p:extLst>
          </p:nvPr>
        </p:nvGraphicFramePr>
        <p:xfrm>
          <a:off x="3900488" y="719666"/>
          <a:ext cx="7622918" cy="1954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44C85727-0A78-430A-9B94-0B60134C733A}"/>
              </a:ext>
            </a:extLst>
          </p:cNvPr>
          <p:cNvSpPr txBox="1"/>
          <p:nvPr/>
        </p:nvSpPr>
        <p:spPr>
          <a:xfrm>
            <a:off x="4323225" y="2959510"/>
            <a:ext cx="2104103" cy="3477875"/>
          </a:xfrm>
          <a:prstGeom prst="rect">
            <a:avLst/>
          </a:prstGeom>
          <a:noFill/>
        </p:spPr>
        <p:txBody>
          <a:bodyPr wrap="square" rtlCol="0">
            <a:spAutoFit/>
          </a:bodyPr>
          <a:lstStyle/>
          <a:p>
            <a:pPr algn="dist"/>
            <a:r>
              <a:rPr lang="zh-CN" altLang="zh-CN" sz="2000" b="1" dirty="0">
                <a:solidFill>
                  <a:srgbClr val="8E9CAC"/>
                </a:solidFill>
                <a:latin typeface="Microsoft JhengHei" panose="020B0604030504040204" pitchFamily="34" charset="-120"/>
                <a:ea typeface="Microsoft JhengHei" panose="020B0604030504040204" pitchFamily="34" charset="-120"/>
              </a:rPr>
              <a:t>实现整体界面布局。包括从游戏过程到游戏结束、成绩显示场景的切换，以及游戏过程人物的动作和行进方式，声音大小的识别条，最高成绩的展示，当前得分的显示等。</a:t>
            </a:r>
            <a:endParaRPr lang="zh-CN" altLang="en-US" sz="2000" b="1" dirty="0">
              <a:solidFill>
                <a:srgbClr val="8E9CAC"/>
              </a:solidFill>
              <a:latin typeface="Microsoft JhengHei" panose="020B0604030504040204" pitchFamily="34" charset="-120"/>
              <a:ea typeface="Microsoft JhengHei" panose="020B0604030504040204" pitchFamily="34" charset="-120"/>
            </a:endParaRPr>
          </a:p>
        </p:txBody>
      </p:sp>
      <p:sp>
        <p:nvSpPr>
          <p:cNvPr id="14" name="文本框 13">
            <a:extLst>
              <a:ext uri="{FF2B5EF4-FFF2-40B4-BE49-F238E27FC236}">
                <a16:creationId xmlns:a16="http://schemas.microsoft.com/office/drawing/2014/main" id="{956E0F1A-1E7D-4BFD-8D16-5A45A9DD3F67}"/>
              </a:ext>
            </a:extLst>
          </p:cNvPr>
          <p:cNvSpPr txBox="1"/>
          <p:nvPr/>
        </p:nvSpPr>
        <p:spPr>
          <a:xfrm>
            <a:off x="6857181" y="2959510"/>
            <a:ext cx="2104103" cy="2246769"/>
          </a:xfrm>
          <a:prstGeom prst="rect">
            <a:avLst/>
          </a:prstGeom>
          <a:noFill/>
        </p:spPr>
        <p:txBody>
          <a:bodyPr wrap="square" rtlCol="0">
            <a:spAutoFit/>
          </a:bodyPr>
          <a:lstStyle/>
          <a:p>
            <a:r>
              <a:rPr lang="zh-CN" altLang="en-US" sz="2000" b="1" dirty="0">
                <a:solidFill>
                  <a:srgbClr val="8E9CAC"/>
                </a:solidFill>
                <a:latin typeface="Microsoft JhengHei" panose="020B0604030504040204" pitchFamily="34" charset="-120"/>
                <a:ea typeface="Microsoft JhengHei" panose="020B0604030504040204" pitchFamily="34" charset="-120"/>
              </a:rPr>
              <a:t>显示基本的游戏模式和功能，包括进行单机游戏、联机游戏、查看成绩、记录成绩以及游戏重开的选项。</a:t>
            </a:r>
          </a:p>
        </p:txBody>
      </p:sp>
      <p:sp>
        <p:nvSpPr>
          <p:cNvPr id="15" name="文本框 14">
            <a:extLst>
              <a:ext uri="{FF2B5EF4-FFF2-40B4-BE49-F238E27FC236}">
                <a16:creationId xmlns:a16="http://schemas.microsoft.com/office/drawing/2014/main" id="{3F042D71-779B-4386-A4BD-660B09A32F03}"/>
              </a:ext>
            </a:extLst>
          </p:cNvPr>
          <p:cNvSpPr txBox="1"/>
          <p:nvPr/>
        </p:nvSpPr>
        <p:spPr>
          <a:xfrm>
            <a:off x="9596284" y="2898774"/>
            <a:ext cx="2241755" cy="3477875"/>
          </a:xfrm>
          <a:prstGeom prst="rect">
            <a:avLst/>
          </a:prstGeom>
          <a:noFill/>
        </p:spPr>
        <p:txBody>
          <a:bodyPr wrap="square" rtlCol="0">
            <a:spAutoFit/>
          </a:bodyPr>
          <a:lstStyle/>
          <a:p>
            <a:r>
              <a:rPr lang="zh-CN" altLang="en-US" sz="2000" b="1" dirty="0">
                <a:solidFill>
                  <a:srgbClr val="8E9CAC"/>
                </a:solidFill>
                <a:latin typeface="Microsoft JhengHei" panose="020B0604030504040204" pitchFamily="34" charset="-120"/>
                <a:ea typeface="Microsoft JhengHei" panose="020B0604030504040204" pitchFamily="34" charset="-120"/>
              </a:rPr>
              <a:t>实现的是在游戏过程中对游戏人物的动作操作，具体表现为用户通过对麦克风发出不同音量的声音，游戏程序通过判断声音有无确定小人是否前进，通过判断声音大小确定小人下一步的跳跃高度。</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a:extLst>
              <a:ext uri="{FF2B5EF4-FFF2-40B4-BE49-F238E27FC236}">
                <a16:creationId xmlns:a16="http://schemas.microsoft.com/office/drawing/2014/main" id="{8EF1C8C4-4E45-421B-BA58-86C95D10E828}"/>
              </a:ext>
            </a:extLst>
          </p:cNvPr>
          <p:cNvSpPr/>
          <p:nvPr/>
        </p:nvSpPr>
        <p:spPr>
          <a:xfrm>
            <a:off x="4165600" y="1870075"/>
            <a:ext cx="3943350" cy="2887663"/>
          </a:xfrm>
          <a:prstGeom prst="rect">
            <a:avLst/>
          </a:prstGeom>
          <a:blipFill dpi="0" rotWithShape="1">
            <a:blip r:embed="rId3" cstate="print">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a:extLst>
              <a:ext uri="{FF2B5EF4-FFF2-40B4-BE49-F238E27FC236}">
                <a16:creationId xmlns:a16="http://schemas.microsoft.com/office/drawing/2014/main" id="{92C0158D-4486-4AC5-BA19-BEA07F0A6B11}"/>
              </a:ext>
            </a:extLst>
          </p:cNvPr>
          <p:cNvSpPr txBox="1"/>
          <p:nvPr/>
        </p:nvSpPr>
        <p:spPr>
          <a:xfrm>
            <a:off x="5123744" y="2052157"/>
            <a:ext cx="2157068" cy="2092881"/>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0" b="1" i="0" u="none" strike="noStrike" kern="1200" cap="none" spc="0" normalizeH="0" baseline="0" noProof="0" dirty="0">
                <a:ln>
                  <a:noFill/>
                </a:ln>
                <a:solidFill>
                  <a:srgbClr val="4F5261">
                    <a:alpha val="80000"/>
                  </a:srgbClr>
                </a:solidFill>
                <a:effectLst/>
                <a:uLnTx/>
                <a:uFillTx/>
                <a:latin typeface="Microsoft JhengHei UI" panose="020B0604030504040204" pitchFamily="34" charset="-120"/>
                <a:ea typeface="Microsoft JhengHei UI" panose="020B0604030504040204" pitchFamily="34" charset="-120"/>
                <a:cs typeface="+mn-cs"/>
              </a:rPr>
              <a:t>05</a:t>
            </a:r>
            <a:endParaRPr kumimoji="0" lang="zh-CN" altLang="en-US" sz="13000" b="1" i="0" u="none" strike="noStrike" kern="1200" cap="none" spc="0" normalizeH="0" baseline="0" noProof="0" dirty="0">
              <a:ln>
                <a:noFill/>
              </a:ln>
              <a:solidFill>
                <a:srgbClr val="4F5261">
                  <a:alpha val="8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 name="文本框 2">
            <a:extLst>
              <a:ext uri="{FF2B5EF4-FFF2-40B4-BE49-F238E27FC236}">
                <a16:creationId xmlns:a16="http://schemas.microsoft.com/office/drawing/2014/main" id="{E6D330C1-3D41-4D8E-AD63-FA1874837F7D}"/>
              </a:ext>
            </a:extLst>
          </p:cNvPr>
          <p:cNvSpPr txBox="1">
            <a:spLocks noChangeArrowheads="1"/>
          </p:cNvSpPr>
          <p:nvPr/>
        </p:nvSpPr>
        <p:spPr bwMode="auto">
          <a:xfrm>
            <a:off x="4165600" y="3760788"/>
            <a:ext cx="39433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r>
              <a:rPr lang="zh-CN" altLang="en-US" sz="4400" dirty="0">
                <a:solidFill>
                  <a:srgbClr val="4F5261"/>
                </a:solidFill>
                <a:latin typeface="黑体" panose="02010609060101010101" pitchFamily="49" charset="-122"/>
                <a:ea typeface="黑体" panose="02010609060101010101" pitchFamily="49" charset="-122"/>
              </a:rPr>
              <a:t>实现细节</a:t>
            </a:r>
            <a:r>
              <a:rPr lang="en-US" altLang="zh-CN" sz="4400" dirty="0">
                <a:solidFill>
                  <a:srgbClr val="4F5261"/>
                </a:solidFill>
                <a:latin typeface="黑体" panose="02010609060101010101" pitchFamily="49" charset="-122"/>
                <a:ea typeface="黑体" panose="02010609060101010101" pitchFamily="49" charset="-122"/>
              </a:rPr>
              <a:t>&amp;</a:t>
            </a:r>
            <a:r>
              <a:rPr lang="zh-CN" altLang="en-US" sz="4400" dirty="0">
                <a:solidFill>
                  <a:srgbClr val="4F5261"/>
                </a:solidFill>
                <a:latin typeface="黑体" panose="02010609060101010101" pitchFamily="49" charset="-122"/>
                <a:ea typeface="黑体" panose="02010609060101010101" pitchFamily="49" charset="-122"/>
              </a:rPr>
              <a:t>测试</a:t>
            </a:r>
          </a:p>
        </p:txBody>
      </p:sp>
      <p:sp>
        <p:nvSpPr>
          <p:cNvPr id="9221" name="矩形 5">
            <a:extLst>
              <a:ext uri="{FF2B5EF4-FFF2-40B4-BE49-F238E27FC236}">
                <a16:creationId xmlns:a16="http://schemas.microsoft.com/office/drawing/2014/main" id="{EEBFBB0B-651E-4E01-96EB-B2B937F1E70F}"/>
              </a:ext>
            </a:extLst>
          </p:cNvPr>
          <p:cNvSpPr>
            <a:spLocks noChangeArrowheads="1"/>
          </p:cNvSpPr>
          <p:nvPr/>
        </p:nvSpPr>
        <p:spPr bwMode="auto">
          <a:xfrm>
            <a:off x="2641600" y="5024438"/>
            <a:ext cx="7121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E5E5E0"/>
                </a:solidFill>
                <a:effectLst/>
                <a:uLnTx/>
                <a:uFillTx/>
                <a:latin typeface="MComic PRC Medium"/>
                <a:ea typeface="MComic PRC Medium"/>
                <a:cs typeface="MComic PRC Medium"/>
              </a:rPr>
              <a:t> </a:t>
            </a:r>
            <a:r>
              <a:rPr lang="en-US" altLang="zh-CN" dirty="0">
                <a:solidFill>
                  <a:srgbClr val="E5E5E0"/>
                </a:solidFill>
                <a:latin typeface="等线" panose="02010600030101010101" pitchFamily="2" charset="-122"/>
                <a:ea typeface="等线" panose="02010600030101010101" pitchFamily="2" charset="-122"/>
              </a:rPr>
              <a:t>In your life, there will at least one time that you forget yourself for someone, asking for no result, no company, no ownership nor love. Just ask for meeting you in my most beautiful years.</a:t>
            </a:r>
            <a:endParaRPr lang="zh-CN" altLang="en-US" dirty="0">
              <a:solidFill>
                <a:srgbClr val="E5E5E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499122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mph" presetSubtype="0" fill="hold" grpId="0" nodeType="clickEffect">
                                  <p:stCondLst>
                                    <p:cond delay="0"/>
                                  </p:stCondLst>
                                  <p:iterate type="lt">
                                    <p:tmPct val="4000"/>
                                  </p:iterate>
                                  <p:childTnLst>
                                    <p:set>
                                      <p:cBhvr override="childStyle">
                                        <p:cTn id="6" dur="1000" fill="hold"/>
                                        <p:tgtEl>
                                          <p:spTgt spid="3"/>
                                        </p:tgtEl>
                                        <p:attrNameLst>
                                          <p:attrName>style.color</p:attrName>
                                        </p:attrNameLst>
                                      </p:cBhvr>
                                      <p:to>
                                        <p:clrVal>
                                          <a:srgbClr val="E5E5E0"/>
                                        </p:clrVal>
                                      </p:to>
                                    </p:set>
                                    <p:set>
                                      <p:cBhvr>
                                        <p:cTn id="7" dur="1000" fill="hold"/>
                                        <p:tgtEl>
                                          <p:spTgt spid="3"/>
                                        </p:tgtEl>
                                        <p:attrNameLst>
                                          <p:attrName>fillcolor</p:attrName>
                                        </p:attrNameLst>
                                      </p:cBhvr>
                                      <p:to>
                                        <p:clrVal>
                                          <a:srgbClr val="E5E5E0"/>
                                        </p:clrVal>
                                      </p:to>
                                    </p:set>
                                    <p:set>
                                      <p:cBhvr>
                                        <p:cTn id="8" dur="1000" fill="hold"/>
                                        <p:tgtEl>
                                          <p:spTgt spid="3"/>
                                        </p:tgtEl>
                                        <p:attrNameLst>
                                          <p:attrName>fill.type</p:attrName>
                                        </p:attrNameLst>
                                      </p:cBhvr>
                                      <p:to>
                                        <p:strVal val="solid"/>
                                      </p:to>
                                    </p:set>
                                  </p:childTnLst>
                                </p:cTn>
                              </p:par>
                              <p:par>
                                <p:cTn id="9" presetID="16" presetClass="emph" presetSubtype="0" fill="hold" grpId="1" nodeType="withEffect">
                                  <p:stCondLst>
                                    <p:cond delay="1000"/>
                                  </p:stCondLst>
                                  <p:iterate type="lt">
                                    <p:tmPct val="4000"/>
                                  </p:iterate>
                                  <p:childTnLst>
                                    <p:set>
                                      <p:cBhvr override="childStyle">
                                        <p:cTn id="10" dur="1000" fill="hold"/>
                                        <p:tgtEl>
                                          <p:spTgt spid="3"/>
                                        </p:tgtEl>
                                        <p:attrNameLst>
                                          <p:attrName>style.color</p:attrName>
                                        </p:attrNameLst>
                                      </p:cBhvr>
                                      <p:to>
                                        <p:clrVal>
                                          <a:srgbClr val="4F5261"/>
                                        </p:clrVal>
                                      </p:to>
                                    </p:set>
                                    <p:set>
                                      <p:cBhvr>
                                        <p:cTn id="11" dur="1000" fill="hold"/>
                                        <p:tgtEl>
                                          <p:spTgt spid="3"/>
                                        </p:tgtEl>
                                        <p:attrNameLst>
                                          <p:attrName>fillcolor</p:attrName>
                                        </p:attrNameLst>
                                      </p:cBhvr>
                                      <p:to>
                                        <p:clrVal>
                                          <a:srgbClr val="4F5261"/>
                                        </p:clrVal>
                                      </p:to>
                                    </p:set>
                                    <p:set>
                                      <p:cBhvr>
                                        <p:cTn id="12"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7">
            <a:extLst>
              <a:ext uri="{FF2B5EF4-FFF2-40B4-BE49-F238E27FC236}">
                <a16:creationId xmlns:a16="http://schemas.microsoft.com/office/drawing/2014/main" id="{6706022E-7444-426E-8391-7A2C18791419}"/>
              </a:ext>
            </a:extLst>
          </p:cNvPr>
          <p:cNvSpPr/>
          <p:nvPr/>
        </p:nvSpPr>
        <p:spPr>
          <a:xfrm>
            <a:off x="2924175" y="4371975"/>
            <a:ext cx="1312863" cy="2486025"/>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9" name="等腰三角形 8">
            <a:extLst>
              <a:ext uri="{FF2B5EF4-FFF2-40B4-BE49-F238E27FC236}">
                <a16:creationId xmlns:a16="http://schemas.microsoft.com/office/drawing/2014/main" id="{0FF623A6-67CE-4867-954A-EFA9258301C4}"/>
              </a:ext>
            </a:extLst>
          </p:cNvPr>
          <p:cNvSpPr/>
          <p:nvPr/>
        </p:nvSpPr>
        <p:spPr>
          <a:xfrm flipH="1">
            <a:off x="4214813" y="4371975"/>
            <a:ext cx="1312862" cy="2486025"/>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4" name="矩形 3">
            <a:extLst>
              <a:ext uri="{FF2B5EF4-FFF2-40B4-BE49-F238E27FC236}">
                <a16:creationId xmlns:a16="http://schemas.microsoft.com/office/drawing/2014/main" id="{3338231C-784B-4F25-A5A8-C890194E586A}"/>
              </a:ext>
            </a:extLst>
          </p:cNvPr>
          <p:cNvSpPr/>
          <p:nvPr/>
        </p:nvSpPr>
        <p:spPr>
          <a:xfrm>
            <a:off x="6303963" y="0"/>
            <a:ext cx="5888037" cy="68580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4341" name="文本框 5">
            <a:extLst>
              <a:ext uri="{FF2B5EF4-FFF2-40B4-BE49-F238E27FC236}">
                <a16:creationId xmlns:a16="http://schemas.microsoft.com/office/drawing/2014/main" id="{FD59FA52-F0D2-451D-976B-A11F6DC0DA26}"/>
              </a:ext>
            </a:extLst>
          </p:cNvPr>
          <p:cNvSpPr txBox="1">
            <a:spLocks noChangeArrowheads="1"/>
          </p:cNvSpPr>
          <p:nvPr/>
        </p:nvSpPr>
        <p:spPr bwMode="auto">
          <a:xfrm>
            <a:off x="7785893" y="2967831"/>
            <a:ext cx="29241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5400" dirty="0">
                <a:solidFill>
                  <a:srgbClr val="E5E5E0"/>
                </a:solidFill>
                <a:latin typeface="微软雅黑" panose="020B0503020204020204" pitchFamily="34" charset="-122"/>
                <a:ea typeface="微软雅黑" panose="020B0503020204020204" pitchFamily="34" charset="-122"/>
                <a:cs typeface="MComic PRC Medium"/>
              </a:rPr>
              <a:t>测试</a:t>
            </a:r>
          </a:p>
        </p:txBody>
      </p:sp>
      <p:sp>
        <p:nvSpPr>
          <p:cNvPr id="14342" name="文本框 6">
            <a:extLst>
              <a:ext uri="{FF2B5EF4-FFF2-40B4-BE49-F238E27FC236}">
                <a16:creationId xmlns:a16="http://schemas.microsoft.com/office/drawing/2014/main" id="{BB78C22D-49A1-47D1-AA8D-779614211C82}"/>
              </a:ext>
            </a:extLst>
          </p:cNvPr>
          <p:cNvSpPr txBox="1">
            <a:spLocks noChangeArrowheads="1"/>
          </p:cNvSpPr>
          <p:nvPr/>
        </p:nvSpPr>
        <p:spPr bwMode="auto">
          <a:xfrm>
            <a:off x="1625600" y="1133575"/>
            <a:ext cx="32543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dirty="0">
                <a:solidFill>
                  <a:srgbClr val="4F5261"/>
                </a:solidFill>
                <a:latin typeface="微软雅黑" panose="020B0503020204020204" pitchFamily="34" charset="-122"/>
                <a:ea typeface="微软雅黑" panose="020B0503020204020204" pitchFamily="34" charset="-122"/>
                <a:cs typeface="MComic PRC Medium"/>
              </a:rPr>
              <a:t>实现细节</a:t>
            </a:r>
          </a:p>
        </p:txBody>
      </p:sp>
      <p:grpSp>
        <p:nvGrpSpPr>
          <p:cNvPr id="2" name="组合 11">
            <a:extLst>
              <a:ext uri="{FF2B5EF4-FFF2-40B4-BE49-F238E27FC236}">
                <a16:creationId xmlns:a16="http://schemas.microsoft.com/office/drawing/2014/main" id="{071E34F2-9052-4802-9766-856AC2ED6FD9}"/>
              </a:ext>
            </a:extLst>
          </p:cNvPr>
          <p:cNvGrpSpPr>
            <a:grpSpLocks/>
          </p:cNvGrpSpPr>
          <p:nvPr/>
        </p:nvGrpSpPr>
        <p:grpSpPr bwMode="auto">
          <a:xfrm rot="10800000">
            <a:off x="10739438" y="0"/>
            <a:ext cx="1452562" cy="1387475"/>
            <a:chOff x="4540469" y="1529773"/>
            <a:chExt cx="2602361" cy="2485576"/>
          </a:xfrm>
        </p:grpSpPr>
        <p:sp>
          <p:nvSpPr>
            <p:cNvPr id="10" name="等腰三角形 9">
              <a:extLst>
                <a:ext uri="{FF2B5EF4-FFF2-40B4-BE49-F238E27FC236}">
                  <a16:creationId xmlns:a16="http://schemas.microsoft.com/office/drawing/2014/main" id="{2349D979-6B58-4186-AB33-D8CFAF39DA54}"/>
                </a:ext>
              </a:extLst>
            </p:cNvPr>
            <p:cNvSpPr/>
            <p:nvPr/>
          </p:nvSpPr>
          <p:spPr>
            <a:xfrm>
              <a:off x="4540469" y="1532616"/>
              <a:ext cx="1311134" cy="2485578"/>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1" name="等腰三角形 10">
              <a:extLst>
                <a:ext uri="{FF2B5EF4-FFF2-40B4-BE49-F238E27FC236}">
                  <a16:creationId xmlns:a16="http://schemas.microsoft.com/office/drawing/2014/main" id="{AEF196F9-5EC2-42E9-A445-93193BD8AC94}"/>
                </a:ext>
              </a:extLst>
            </p:cNvPr>
            <p:cNvSpPr/>
            <p:nvPr/>
          </p:nvSpPr>
          <p:spPr>
            <a:xfrm flipH="1">
              <a:off x="5831696" y="1529773"/>
              <a:ext cx="1311134"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grpSp>
      <p:grpSp>
        <p:nvGrpSpPr>
          <p:cNvPr id="3" name="组合 14">
            <a:extLst>
              <a:ext uri="{FF2B5EF4-FFF2-40B4-BE49-F238E27FC236}">
                <a16:creationId xmlns:a16="http://schemas.microsoft.com/office/drawing/2014/main" id="{6BC431ED-719D-4A3A-9FF2-E2FC5E013FD6}"/>
              </a:ext>
            </a:extLst>
          </p:cNvPr>
          <p:cNvGrpSpPr>
            <a:grpSpLocks/>
          </p:cNvGrpSpPr>
          <p:nvPr/>
        </p:nvGrpSpPr>
        <p:grpSpPr bwMode="auto">
          <a:xfrm>
            <a:off x="4219575" y="2874963"/>
            <a:ext cx="4170363" cy="3983037"/>
            <a:chOff x="4540469" y="1529773"/>
            <a:chExt cx="2602361" cy="2485576"/>
          </a:xfrm>
        </p:grpSpPr>
        <p:sp>
          <p:nvSpPr>
            <p:cNvPr id="13" name="等腰三角形 12">
              <a:extLst>
                <a:ext uri="{FF2B5EF4-FFF2-40B4-BE49-F238E27FC236}">
                  <a16:creationId xmlns:a16="http://schemas.microsoft.com/office/drawing/2014/main" id="{DDDC7760-B513-45F8-9BFB-DBE6D104E04A}"/>
                </a:ext>
              </a:extLst>
            </p:cNvPr>
            <p:cNvSpPr/>
            <p:nvPr/>
          </p:nvSpPr>
          <p:spPr>
            <a:xfrm>
              <a:off x="4540469" y="1529773"/>
              <a:ext cx="1311582"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4" name="等腰三角形 13">
              <a:extLst>
                <a:ext uri="{FF2B5EF4-FFF2-40B4-BE49-F238E27FC236}">
                  <a16:creationId xmlns:a16="http://schemas.microsoft.com/office/drawing/2014/main" id="{56F8097A-9728-49FE-80A7-D96707CFEDA9}"/>
                </a:ext>
              </a:extLst>
            </p:cNvPr>
            <p:cNvSpPr/>
            <p:nvPr/>
          </p:nvSpPr>
          <p:spPr>
            <a:xfrm flipH="1">
              <a:off x="5831248" y="1529773"/>
              <a:ext cx="1311582"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grpSp>
      <p:grpSp>
        <p:nvGrpSpPr>
          <p:cNvPr id="5" name="组合 15">
            <a:extLst>
              <a:ext uri="{FF2B5EF4-FFF2-40B4-BE49-F238E27FC236}">
                <a16:creationId xmlns:a16="http://schemas.microsoft.com/office/drawing/2014/main" id="{6FBB84BA-886F-4C91-897E-1B549FA5272F}"/>
              </a:ext>
            </a:extLst>
          </p:cNvPr>
          <p:cNvGrpSpPr>
            <a:grpSpLocks/>
          </p:cNvGrpSpPr>
          <p:nvPr/>
        </p:nvGrpSpPr>
        <p:grpSpPr bwMode="auto">
          <a:xfrm rot="10800000" flipV="1">
            <a:off x="7070725" y="4371975"/>
            <a:ext cx="2603500" cy="2486025"/>
            <a:chOff x="4540469" y="1529773"/>
            <a:chExt cx="2602361" cy="2485576"/>
          </a:xfrm>
        </p:grpSpPr>
        <p:sp>
          <p:nvSpPr>
            <p:cNvPr id="17" name="等腰三角形 16">
              <a:extLst>
                <a:ext uri="{FF2B5EF4-FFF2-40B4-BE49-F238E27FC236}">
                  <a16:creationId xmlns:a16="http://schemas.microsoft.com/office/drawing/2014/main" id="{C2C0396A-2B11-4CDC-A07B-54EC7E757974}"/>
                </a:ext>
              </a:extLst>
            </p:cNvPr>
            <p:cNvSpPr/>
            <p:nvPr/>
          </p:nvSpPr>
          <p:spPr>
            <a:xfrm>
              <a:off x="4542055" y="1528186"/>
              <a:ext cx="1312289" cy="2485576"/>
            </a:xfrm>
            <a:prstGeom prst="triangle">
              <a:avLst>
                <a:gd name="adj" fmla="val 99462"/>
              </a:avLst>
            </a:prstGeom>
            <a:solidFill>
              <a:srgbClr val="ACB6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8" name="等腰三角形 17">
              <a:extLst>
                <a:ext uri="{FF2B5EF4-FFF2-40B4-BE49-F238E27FC236}">
                  <a16:creationId xmlns:a16="http://schemas.microsoft.com/office/drawing/2014/main" id="{8715718B-75CA-468F-AAC7-53165C3293F7}"/>
                </a:ext>
              </a:extLst>
            </p:cNvPr>
            <p:cNvSpPr/>
            <p:nvPr/>
          </p:nvSpPr>
          <p:spPr>
            <a:xfrm flipH="1">
              <a:off x="5832129" y="1528186"/>
              <a:ext cx="1312288" cy="2485576"/>
            </a:xfrm>
            <a:prstGeom prst="triangle">
              <a:avLst>
                <a:gd name="adj" fmla="val 99462"/>
              </a:avLst>
            </a:prstGeom>
            <a:solidFill>
              <a:srgbClr val="DADB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grpSp>
      <p:sp>
        <p:nvSpPr>
          <p:cNvPr id="14346" name="矩形 18">
            <a:extLst>
              <a:ext uri="{FF2B5EF4-FFF2-40B4-BE49-F238E27FC236}">
                <a16:creationId xmlns:a16="http://schemas.microsoft.com/office/drawing/2014/main" id="{608A6F3C-4510-4B41-93DD-7467FD9271E5}"/>
              </a:ext>
            </a:extLst>
          </p:cNvPr>
          <p:cNvSpPr>
            <a:spLocks noChangeArrowheads="1"/>
          </p:cNvSpPr>
          <p:nvPr/>
        </p:nvSpPr>
        <p:spPr bwMode="auto">
          <a:xfrm>
            <a:off x="1633538" y="2551113"/>
            <a:ext cx="3238500"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200" dirty="0">
                <a:solidFill>
                  <a:srgbClr val="8E9CAC"/>
                </a:solidFill>
                <a:latin typeface="黑体" panose="02010609060101010101" pitchFamily="49" charset="-122"/>
                <a:ea typeface="黑体" panose="02010609060101010101" pitchFamily="49" charset="-122"/>
                <a:cs typeface="MComic PRC Medium"/>
              </a:rPr>
              <a:t>开发环境</a:t>
            </a:r>
            <a:endParaRPr lang="en-US" altLang="zh-CN" sz="3200" dirty="0">
              <a:solidFill>
                <a:srgbClr val="8E9CAC"/>
              </a:solidFill>
              <a:latin typeface="黑体" panose="02010609060101010101" pitchFamily="49" charset="-122"/>
              <a:ea typeface="黑体" panose="02010609060101010101" pitchFamily="49" charset="-122"/>
              <a:cs typeface="MComic PRC Medium"/>
            </a:endParaRPr>
          </a:p>
          <a:p>
            <a:r>
              <a:rPr lang="zh-CN" altLang="en-US" dirty="0">
                <a:solidFill>
                  <a:srgbClr val="8E9CAC"/>
                </a:solidFill>
                <a:latin typeface="黑体" panose="02010609060101010101" pitchFamily="49" charset="-122"/>
                <a:ea typeface="黑体" panose="02010609060101010101" pitchFamily="49" charset="-122"/>
                <a:cs typeface="MComic PRC Medium"/>
              </a:rPr>
              <a:t>语言：</a:t>
            </a:r>
            <a:r>
              <a:rPr lang="en-US" altLang="zh-CN" dirty="0">
                <a:solidFill>
                  <a:srgbClr val="8E9CAC"/>
                </a:solidFill>
                <a:latin typeface="黑体" panose="02010609060101010101" pitchFamily="49" charset="-122"/>
                <a:ea typeface="黑体" panose="02010609060101010101" pitchFamily="49" charset="-122"/>
                <a:cs typeface="MComic PRC Medium"/>
              </a:rPr>
              <a:t>Python</a:t>
            </a:r>
          </a:p>
          <a:p>
            <a:r>
              <a:rPr lang="zh-CN" altLang="en-US" dirty="0">
                <a:solidFill>
                  <a:srgbClr val="8E9CAC"/>
                </a:solidFill>
                <a:latin typeface="黑体" panose="02010609060101010101" pitchFamily="49" charset="-122"/>
                <a:ea typeface="黑体" panose="02010609060101010101" pitchFamily="49" charset="-122"/>
                <a:cs typeface="MComic PRC Medium"/>
              </a:rPr>
              <a:t>框架：</a:t>
            </a:r>
            <a:r>
              <a:rPr lang="en-US" altLang="zh-CN" dirty="0">
                <a:solidFill>
                  <a:srgbClr val="8E9CAC"/>
                </a:solidFill>
                <a:latin typeface="黑体" panose="02010609060101010101" pitchFamily="49" charset="-122"/>
                <a:ea typeface="黑体" panose="02010609060101010101" pitchFamily="49" charset="-122"/>
                <a:cs typeface="MComic PRC Medium"/>
              </a:rPr>
              <a:t>cocos2dx</a:t>
            </a:r>
          </a:p>
          <a:p>
            <a:r>
              <a:rPr lang="en-US" altLang="zh-CN" dirty="0">
                <a:solidFill>
                  <a:srgbClr val="8E9CAC"/>
                </a:solidFill>
                <a:latin typeface="黑体" panose="02010609060101010101" pitchFamily="49" charset="-122"/>
                <a:ea typeface="黑体" panose="02010609060101010101" pitchFamily="49" charset="-122"/>
                <a:cs typeface="MComic PRC Medium"/>
              </a:rPr>
              <a:t>IDE</a:t>
            </a:r>
            <a:r>
              <a:rPr lang="zh-CN" altLang="en-US" dirty="0">
                <a:solidFill>
                  <a:srgbClr val="8E9CAC"/>
                </a:solidFill>
                <a:latin typeface="黑体" panose="02010609060101010101" pitchFamily="49" charset="-122"/>
                <a:ea typeface="黑体" panose="02010609060101010101" pitchFamily="49" charset="-122"/>
                <a:cs typeface="MComic PRC Medium"/>
              </a:rPr>
              <a:t>：</a:t>
            </a:r>
            <a:r>
              <a:rPr lang="en-US" altLang="zh-CN" dirty="0" err="1">
                <a:solidFill>
                  <a:srgbClr val="8E9CAC"/>
                </a:solidFill>
                <a:latin typeface="黑体" panose="02010609060101010101" pitchFamily="49" charset="-122"/>
                <a:ea typeface="黑体" panose="02010609060101010101" pitchFamily="49" charset="-122"/>
                <a:cs typeface="MComic PRC Medium"/>
              </a:rPr>
              <a:t>PyCharm</a:t>
            </a:r>
            <a:endParaRPr lang="en-US" altLang="zh-CN" dirty="0">
              <a:solidFill>
                <a:srgbClr val="8E9CAC"/>
              </a:solidFill>
              <a:latin typeface="黑体" panose="02010609060101010101" pitchFamily="49" charset="-122"/>
              <a:ea typeface="黑体" panose="02010609060101010101" pitchFamily="49" charset="-122"/>
              <a:cs typeface="MComic PRC Medium"/>
            </a:endParaRPr>
          </a:p>
          <a:p>
            <a:endParaRPr lang="en-US" altLang="zh-CN" dirty="0">
              <a:solidFill>
                <a:srgbClr val="8E9CAC"/>
              </a:solidFill>
              <a:latin typeface="黑体" panose="02010609060101010101" pitchFamily="49" charset="-122"/>
              <a:ea typeface="黑体" panose="02010609060101010101" pitchFamily="49" charset="-122"/>
              <a:cs typeface="MComic PRC Medium"/>
            </a:endParaRPr>
          </a:p>
          <a:p>
            <a:endParaRPr lang="en-US" altLang="zh-CN" dirty="0">
              <a:solidFill>
                <a:srgbClr val="8E9CAC"/>
              </a:solidFill>
              <a:latin typeface="黑体" panose="02010609060101010101" pitchFamily="49" charset="-122"/>
              <a:ea typeface="黑体" panose="02010609060101010101" pitchFamily="49" charset="-122"/>
              <a:cs typeface="MComic PRC Medium"/>
            </a:endParaRPr>
          </a:p>
          <a:p>
            <a:r>
              <a:rPr lang="zh-CN" altLang="en-US" sz="3200" dirty="0">
                <a:solidFill>
                  <a:srgbClr val="8E9CAC"/>
                </a:solidFill>
                <a:latin typeface="黑体" panose="02010609060101010101" pitchFamily="49" charset="-122"/>
                <a:ea typeface="黑体" panose="02010609060101010101" pitchFamily="49" charset="-122"/>
                <a:cs typeface="MComic PRC Medium"/>
              </a:rPr>
              <a:t>算法设计</a:t>
            </a:r>
            <a:endParaRPr lang="en-US" altLang="zh-CN" sz="3200" dirty="0">
              <a:solidFill>
                <a:srgbClr val="8E9CAC"/>
              </a:solidFill>
              <a:latin typeface="黑体" panose="02010609060101010101" pitchFamily="49" charset="-122"/>
              <a:ea typeface="黑体" panose="02010609060101010101" pitchFamily="49" charset="-122"/>
              <a:cs typeface="MComic PRC Medium"/>
            </a:endParaRPr>
          </a:p>
          <a:p>
            <a:r>
              <a:rPr lang="zh-CN" altLang="en-US" dirty="0">
                <a:solidFill>
                  <a:srgbClr val="8E9CAC"/>
                </a:solidFill>
                <a:latin typeface="黑体" panose="02010609060101010101" pitchFamily="49" charset="-122"/>
                <a:ea typeface="黑体" panose="02010609060101010101" pitchFamily="49" charset="-122"/>
                <a:cs typeface="MComic PRC Medium"/>
              </a:rPr>
              <a:t>工程构成</a:t>
            </a:r>
            <a:endParaRPr lang="en-US" altLang="zh-CN" dirty="0">
              <a:solidFill>
                <a:srgbClr val="8E9CAC"/>
              </a:solidFill>
              <a:latin typeface="黑体" panose="02010609060101010101" pitchFamily="49" charset="-122"/>
              <a:ea typeface="黑体" panose="02010609060101010101" pitchFamily="49" charset="-122"/>
              <a:cs typeface="MComic PRC Medium"/>
            </a:endParaRPr>
          </a:p>
        </p:txBody>
      </p:sp>
      <p:pic>
        <p:nvPicPr>
          <p:cNvPr id="15" name="图片 14">
            <a:extLst>
              <a:ext uri="{FF2B5EF4-FFF2-40B4-BE49-F238E27FC236}">
                <a16:creationId xmlns:a16="http://schemas.microsoft.com/office/drawing/2014/main" id="{EE71C906-196E-43B7-AF6C-592D75A1584E}"/>
              </a:ext>
            </a:extLst>
          </p:cNvPr>
          <p:cNvPicPr>
            <a:picLocks noChangeAspect="1"/>
          </p:cNvPicPr>
          <p:nvPr/>
        </p:nvPicPr>
        <p:blipFill>
          <a:blip r:embed="rId3"/>
          <a:stretch>
            <a:fillRect/>
          </a:stretch>
        </p:blipFill>
        <p:spPr>
          <a:xfrm>
            <a:off x="7007983" y="378746"/>
            <a:ext cx="4552381" cy="6257143"/>
          </a:xfrm>
          <a:prstGeom prst="rect">
            <a:avLst/>
          </a:prstGeom>
        </p:spPr>
      </p:pic>
      <p:cxnSp>
        <p:nvCxnSpPr>
          <p:cNvPr id="19" name="直接连接符 18">
            <a:extLst>
              <a:ext uri="{FF2B5EF4-FFF2-40B4-BE49-F238E27FC236}">
                <a16:creationId xmlns:a16="http://schemas.microsoft.com/office/drawing/2014/main" id="{95733A08-6EFA-42FE-8AC5-601C0FC5DE4D}"/>
              </a:ext>
            </a:extLst>
          </p:cNvPr>
          <p:cNvCxnSpPr/>
          <p:nvPr/>
        </p:nvCxnSpPr>
        <p:spPr>
          <a:xfrm>
            <a:off x="1710813" y="2300748"/>
            <a:ext cx="3677264" cy="0"/>
          </a:xfrm>
          <a:prstGeom prst="line">
            <a:avLst/>
          </a:prstGeom>
          <a:ln w="38100">
            <a:solidFill>
              <a:srgbClr val="393B45"/>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A9D4E302-C2A5-4A74-8B3F-83975356F68B}"/>
              </a:ext>
            </a:extLst>
          </p:cNvPr>
          <p:cNvPicPr>
            <a:picLocks noChangeAspect="1"/>
          </p:cNvPicPr>
          <p:nvPr/>
        </p:nvPicPr>
        <p:blipFill>
          <a:blip r:embed="rId4"/>
          <a:stretch>
            <a:fillRect/>
          </a:stretch>
        </p:blipFill>
        <p:spPr>
          <a:xfrm>
            <a:off x="3846758" y="2108534"/>
            <a:ext cx="2095805" cy="2261854"/>
          </a:xfrm>
          <a:prstGeom prst="rect">
            <a:avLst/>
          </a:prstGeom>
        </p:spPr>
      </p:pic>
      <p:pic>
        <p:nvPicPr>
          <p:cNvPr id="7" name="图片 6">
            <a:extLst>
              <a:ext uri="{FF2B5EF4-FFF2-40B4-BE49-F238E27FC236}">
                <a16:creationId xmlns:a16="http://schemas.microsoft.com/office/drawing/2014/main" id="{0312E261-0E29-41B6-B3B0-AB6AD202F20A}"/>
              </a:ext>
            </a:extLst>
          </p:cNvPr>
          <p:cNvPicPr>
            <a:picLocks noChangeAspect="1"/>
          </p:cNvPicPr>
          <p:nvPr/>
        </p:nvPicPr>
        <p:blipFill>
          <a:blip r:embed="rId5"/>
          <a:stretch>
            <a:fillRect/>
          </a:stretch>
        </p:blipFill>
        <p:spPr>
          <a:xfrm>
            <a:off x="3853257" y="2380755"/>
            <a:ext cx="2069311" cy="1729024"/>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a:extLst>
              <a:ext uri="{FF2B5EF4-FFF2-40B4-BE49-F238E27FC236}">
                <a16:creationId xmlns:a16="http://schemas.microsoft.com/office/drawing/2014/main" id="{8EF1C8C4-4E45-421B-BA58-86C95D10E828}"/>
              </a:ext>
            </a:extLst>
          </p:cNvPr>
          <p:cNvSpPr/>
          <p:nvPr/>
        </p:nvSpPr>
        <p:spPr>
          <a:xfrm>
            <a:off x="4165600" y="1870075"/>
            <a:ext cx="3943350" cy="2887663"/>
          </a:xfrm>
          <a:prstGeom prst="rect">
            <a:avLst/>
          </a:prstGeom>
          <a:blipFill dpi="0" rotWithShape="1">
            <a:blip r:embed="rId3" cstate="print">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a:extLst>
              <a:ext uri="{FF2B5EF4-FFF2-40B4-BE49-F238E27FC236}">
                <a16:creationId xmlns:a16="http://schemas.microsoft.com/office/drawing/2014/main" id="{92C0158D-4486-4AC5-BA19-BEA07F0A6B11}"/>
              </a:ext>
            </a:extLst>
          </p:cNvPr>
          <p:cNvSpPr txBox="1"/>
          <p:nvPr/>
        </p:nvSpPr>
        <p:spPr>
          <a:xfrm>
            <a:off x="5123744" y="2052157"/>
            <a:ext cx="2157068" cy="2092881"/>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0" b="1" i="0" u="none" strike="noStrike" kern="1200" cap="none" spc="0" normalizeH="0" baseline="0" noProof="0" dirty="0">
                <a:ln>
                  <a:noFill/>
                </a:ln>
                <a:solidFill>
                  <a:srgbClr val="4F5261">
                    <a:alpha val="80000"/>
                  </a:srgbClr>
                </a:solidFill>
                <a:effectLst/>
                <a:uLnTx/>
                <a:uFillTx/>
                <a:latin typeface="Microsoft JhengHei UI" panose="020B0604030504040204" pitchFamily="34" charset="-120"/>
                <a:ea typeface="Microsoft JhengHei UI" panose="020B0604030504040204" pitchFamily="34" charset="-120"/>
                <a:cs typeface="+mn-cs"/>
              </a:rPr>
              <a:t>06</a:t>
            </a:r>
            <a:endParaRPr kumimoji="0" lang="zh-CN" altLang="en-US" sz="13000" b="1" i="0" u="none" strike="noStrike" kern="1200" cap="none" spc="0" normalizeH="0" baseline="0" noProof="0" dirty="0">
              <a:ln>
                <a:noFill/>
              </a:ln>
              <a:solidFill>
                <a:srgbClr val="4F5261">
                  <a:alpha val="8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 name="文本框 2">
            <a:extLst>
              <a:ext uri="{FF2B5EF4-FFF2-40B4-BE49-F238E27FC236}">
                <a16:creationId xmlns:a16="http://schemas.microsoft.com/office/drawing/2014/main" id="{E6D330C1-3D41-4D8E-AD63-FA1874837F7D}"/>
              </a:ext>
            </a:extLst>
          </p:cNvPr>
          <p:cNvSpPr txBox="1">
            <a:spLocks noChangeArrowheads="1"/>
          </p:cNvSpPr>
          <p:nvPr/>
        </p:nvSpPr>
        <p:spPr bwMode="auto">
          <a:xfrm>
            <a:off x="4500563" y="3760788"/>
            <a:ext cx="3403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4400" dirty="0">
                <a:solidFill>
                  <a:srgbClr val="4F5261"/>
                </a:solidFill>
                <a:latin typeface="黑体" panose="02010609060101010101" pitchFamily="49" charset="-122"/>
                <a:ea typeface="黑体" panose="02010609060101010101" pitchFamily="49" charset="-122"/>
              </a:rPr>
              <a:t>总结</a:t>
            </a:r>
          </a:p>
        </p:txBody>
      </p:sp>
      <p:sp>
        <p:nvSpPr>
          <p:cNvPr id="9221" name="矩形 5">
            <a:extLst>
              <a:ext uri="{FF2B5EF4-FFF2-40B4-BE49-F238E27FC236}">
                <a16:creationId xmlns:a16="http://schemas.microsoft.com/office/drawing/2014/main" id="{EEBFBB0B-651E-4E01-96EB-B2B937F1E70F}"/>
              </a:ext>
            </a:extLst>
          </p:cNvPr>
          <p:cNvSpPr>
            <a:spLocks noChangeArrowheads="1"/>
          </p:cNvSpPr>
          <p:nvPr/>
        </p:nvSpPr>
        <p:spPr bwMode="auto">
          <a:xfrm>
            <a:off x="2641600" y="5024438"/>
            <a:ext cx="7121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E5E5E0"/>
                </a:solidFill>
                <a:effectLst/>
                <a:uLnTx/>
                <a:uFillTx/>
                <a:latin typeface="MComic PRC Medium"/>
                <a:ea typeface="MComic PRC Medium"/>
                <a:cs typeface="MComic PRC Medium"/>
              </a:rPr>
              <a:t> </a:t>
            </a:r>
            <a:r>
              <a:rPr lang="en-US" altLang="zh-CN" dirty="0">
                <a:solidFill>
                  <a:srgbClr val="E5E5E0"/>
                </a:solidFill>
                <a:latin typeface="等线" panose="02010600030101010101" pitchFamily="2" charset="-122"/>
                <a:ea typeface="等线" panose="02010600030101010101" pitchFamily="2" charset="-122"/>
              </a:rPr>
              <a:t>In your life, there will at least one time that you forget yourself for someone, asking for no result, no company, no ownership nor love. Just ask for meeting you in my most beautiful years.</a:t>
            </a:r>
            <a:endParaRPr lang="zh-CN" altLang="en-US" dirty="0">
              <a:solidFill>
                <a:srgbClr val="E5E5E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9982114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mph" presetSubtype="0" fill="hold" grpId="0" nodeType="withEffect">
                                  <p:stCondLst>
                                    <p:cond delay="0"/>
                                  </p:stCondLst>
                                  <p:iterate type="lt">
                                    <p:tmPct val="4000"/>
                                  </p:iterate>
                                  <p:childTnLst>
                                    <p:set>
                                      <p:cBhvr override="childStyle">
                                        <p:cTn id="6" dur="1000" fill="hold"/>
                                        <p:tgtEl>
                                          <p:spTgt spid="3"/>
                                        </p:tgtEl>
                                        <p:attrNameLst>
                                          <p:attrName>style.color</p:attrName>
                                        </p:attrNameLst>
                                      </p:cBhvr>
                                      <p:to>
                                        <p:clrVal>
                                          <a:srgbClr val="E5E5E0"/>
                                        </p:clrVal>
                                      </p:to>
                                    </p:set>
                                    <p:set>
                                      <p:cBhvr>
                                        <p:cTn id="7" dur="1000" fill="hold"/>
                                        <p:tgtEl>
                                          <p:spTgt spid="3"/>
                                        </p:tgtEl>
                                        <p:attrNameLst>
                                          <p:attrName>fillcolor</p:attrName>
                                        </p:attrNameLst>
                                      </p:cBhvr>
                                      <p:to>
                                        <p:clrVal>
                                          <a:srgbClr val="E5E5E0"/>
                                        </p:clrVal>
                                      </p:to>
                                    </p:set>
                                    <p:set>
                                      <p:cBhvr>
                                        <p:cTn id="8" dur="1000" fill="hold"/>
                                        <p:tgtEl>
                                          <p:spTgt spid="3"/>
                                        </p:tgtEl>
                                        <p:attrNameLst>
                                          <p:attrName>fill.type</p:attrName>
                                        </p:attrNameLst>
                                      </p:cBhvr>
                                      <p:to>
                                        <p:strVal val="solid"/>
                                      </p:to>
                                    </p:set>
                                  </p:childTnLst>
                                </p:cTn>
                              </p:par>
                              <p:par>
                                <p:cTn id="9" presetID="16" presetClass="emph" presetSubtype="0" fill="hold" grpId="1" nodeType="withEffect">
                                  <p:stCondLst>
                                    <p:cond delay="1000"/>
                                  </p:stCondLst>
                                  <p:iterate type="lt">
                                    <p:tmPct val="4000"/>
                                  </p:iterate>
                                  <p:childTnLst>
                                    <p:set>
                                      <p:cBhvr override="childStyle">
                                        <p:cTn id="10" dur="1000" fill="hold"/>
                                        <p:tgtEl>
                                          <p:spTgt spid="3"/>
                                        </p:tgtEl>
                                        <p:attrNameLst>
                                          <p:attrName>style.color</p:attrName>
                                        </p:attrNameLst>
                                      </p:cBhvr>
                                      <p:to>
                                        <p:clrVal>
                                          <a:srgbClr val="4F5261"/>
                                        </p:clrVal>
                                      </p:to>
                                    </p:set>
                                    <p:set>
                                      <p:cBhvr>
                                        <p:cTn id="11" dur="1000" fill="hold"/>
                                        <p:tgtEl>
                                          <p:spTgt spid="3"/>
                                        </p:tgtEl>
                                        <p:attrNameLst>
                                          <p:attrName>fillcolor</p:attrName>
                                        </p:attrNameLst>
                                      </p:cBhvr>
                                      <p:to>
                                        <p:clrVal>
                                          <a:srgbClr val="4F5261"/>
                                        </p:clrVal>
                                      </p:to>
                                    </p:set>
                                    <p:set>
                                      <p:cBhvr>
                                        <p:cTn id="12"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a:extLst>
              <a:ext uri="{FF2B5EF4-FFF2-40B4-BE49-F238E27FC236}">
                <a16:creationId xmlns:a16="http://schemas.microsoft.com/office/drawing/2014/main" id="{92451CE2-8044-4206-BA53-A9C386502CC5}"/>
              </a:ext>
            </a:extLst>
          </p:cNvPr>
          <p:cNvSpPr/>
          <p:nvPr/>
        </p:nvSpPr>
        <p:spPr>
          <a:xfrm>
            <a:off x="1206221" y="2184400"/>
            <a:ext cx="698500" cy="698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3316" name="Freeform 30">
            <a:extLst>
              <a:ext uri="{FF2B5EF4-FFF2-40B4-BE49-F238E27FC236}">
                <a16:creationId xmlns:a16="http://schemas.microsoft.com/office/drawing/2014/main" id="{DB525954-67F8-4450-ADFE-1D0CACC061DE}"/>
              </a:ext>
            </a:extLst>
          </p:cNvPr>
          <p:cNvSpPr>
            <a:spLocks noEditPoints="1"/>
          </p:cNvSpPr>
          <p:nvPr/>
        </p:nvSpPr>
        <p:spPr bwMode="auto">
          <a:xfrm>
            <a:off x="1403071" y="4214019"/>
            <a:ext cx="298450" cy="311150"/>
          </a:xfrm>
          <a:custGeom>
            <a:avLst/>
            <a:gdLst>
              <a:gd name="T0" fmla="*/ 295977 w 170"/>
              <a:gd name="T1" fmla="*/ 230243 h 177"/>
              <a:gd name="T2" fmla="*/ 288971 w 170"/>
              <a:gd name="T3" fmla="*/ 230243 h 177"/>
              <a:gd name="T4" fmla="*/ 210161 w 170"/>
              <a:gd name="T5" fmla="*/ 253092 h 177"/>
              <a:gd name="T6" fmla="*/ 66551 w 170"/>
              <a:gd name="T7" fmla="*/ 108970 h 177"/>
              <a:gd name="T8" fmla="*/ 106832 w 170"/>
              <a:gd name="T9" fmla="*/ 8788 h 177"/>
              <a:gd name="T10" fmla="*/ 106832 w 170"/>
              <a:gd name="T11" fmla="*/ 1758 h 177"/>
              <a:gd name="T12" fmla="*/ 101578 w 170"/>
              <a:gd name="T13" fmla="*/ 0 h 177"/>
              <a:gd name="T14" fmla="*/ 0 w 170"/>
              <a:gd name="T15" fmla="*/ 149394 h 177"/>
              <a:gd name="T16" fmla="*/ 161123 w 170"/>
              <a:gd name="T17" fmla="*/ 311092 h 177"/>
              <a:gd name="T18" fmla="*/ 297728 w 170"/>
              <a:gd name="T19" fmla="*/ 237274 h 177"/>
              <a:gd name="T20" fmla="*/ 295977 w 170"/>
              <a:gd name="T21" fmla="*/ 230243 h 177"/>
              <a:gd name="T22" fmla="*/ 161123 w 170"/>
              <a:gd name="T23" fmla="*/ 300547 h 177"/>
              <a:gd name="T24" fmla="*/ 10508 w 170"/>
              <a:gd name="T25" fmla="*/ 149394 h 177"/>
              <a:gd name="T26" fmla="*/ 84064 w 170"/>
              <a:gd name="T27" fmla="*/ 21091 h 177"/>
              <a:gd name="T28" fmla="*/ 56043 w 170"/>
              <a:gd name="T29" fmla="*/ 108970 h 177"/>
              <a:gd name="T30" fmla="*/ 210161 w 170"/>
              <a:gd name="T31" fmla="*/ 263637 h 177"/>
              <a:gd name="T32" fmla="*/ 273209 w 170"/>
              <a:gd name="T33" fmla="*/ 251334 h 177"/>
              <a:gd name="T34" fmla="*/ 161123 w 170"/>
              <a:gd name="T35" fmla="*/ 300547 h 1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0"/>
              <a:gd name="T55" fmla="*/ 0 h 177"/>
              <a:gd name="T56" fmla="*/ 170 w 170"/>
              <a:gd name="T57" fmla="*/ 177 h 17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0" h="177">
                <a:moveTo>
                  <a:pt x="169" y="131"/>
                </a:moveTo>
                <a:cubicBezTo>
                  <a:pt x="168" y="130"/>
                  <a:pt x="167" y="130"/>
                  <a:pt x="165" y="131"/>
                </a:cubicBezTo>
                <a:cubicBezTo>
                  <a:pt x="152" y="139"/>
                  <a:pt x="136" y="144"/>
                  <a:pt x="120" y="144"/>
                </a:cubicBezTo>
                <a:cubicBezTo>
                  <a:pt x="75" y="144"/>
                  <a:pt x="38" y="107"/>
                  <a:pt x="38" y="62"/>
                </a:cubicBezTo>
                <a:cubicBezTo>
                  <a:pt x="38" y="40"/>
                  <a:pt x="46" y="20"/>
                  <a:pt x="61" y="5"/>
                </a:cubicBezTo>
                <a:cubicBezTo>
                  <a:pt x="62" y="4"/>
                  <a:pt x="62" y="2"/>
                  <a:pt x="61" y="1"/>
                </a:cubicBezTo>
                <a:cubicBezTo>
                  <a:pt x="60" y="0"/>
                  <a:pt x="59" y="0"/>
                  <a:pt x="58" y="0"/>
                </a:cubicBezTo>
                <a:cubicBezTo>
                  <a:pt x="23" y="14"/>
                  <a:pt x="0" y="48"/>
                  <a:pt x="0" y="85"/>
                </a:cubicBezTo>
                <a:cubicBezTo>
                  <a:pt x="0" y="136"/>
                  <a:pt x="41" y="177"/>
                  <a:pt x="92" y="177"/>
                </a:cubicBezTo>
                <a:cubicBezTo>
                  <a:pt x="123" y="177"/>
                  <a:pt x="153" y="161"/>
                  <a:pt x="170" y="135"/>
                </a:cubicBezTo>
                <a:cubicBezTo>
                  <a:pt x="170" y="134"/>
                  <a:pt x="170" y="132"/>
                  <a:pt x="169" y="131"/>
                </a:cubicBezTo>
                <a:close/>
                <a:moveTo>
                  <a:pt x="92" y="171"/>
                </a:moveTo>
                <a:cubicBezTo>
                  <a:pt x="45" y="171"/>
                  <a:pt x="6" y="133"/>
                  <a:pt x="6" y="85"/>
                </a:cubicBezTo>
                <a:cubicBezTo>
                  <a:pt x="6" y="55"/>
                  <a:pt x="22" y="27"/>
                  <a:pt x="48" y="12"/>
                </a:cubicBezTo>
                <a:cubicBezTo>
                  <a:pt x="38" y="26"/>
                  <a:pt x="32" y="44"/>
                  <a:pt x="32" y="62"/>
                </a:cubicBezTo>
                <a:cubicBezTo>
                  <a:pt x="32" y="110"/>
                  <a:pt x="72" y="150"/>
                  <a:pt x="120" y="150"/>
                </a:cubicBezTo>
                <a:cubicBezTo>
                  <a:pt x="133" y="150"/>
                  <a:pt x="145" y="148"/>
                  <a:pt x="156" y="143"/>
                </a:cubicBezTo>
                <a:cubicBezTo>
                  <a:pt x="140" y="161"/>
                  <a:pt x="116" y="171"/>
                  <a:pt x="92" y="171"/>
                </a:cubicBezTo>
                <a:close/>
              </a:path>
            </a:pathLst>
          </a:custGeom>
          <a:solidFill>
            <a:srgbClr val="6262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7" name="Freeform 31">
            <a:extLst>
              <a:ext uri="{FF2B5EF4-FFF2-40B4-BE49-F238E27FC236}">
                <a16:creationId xmlns:a16="http://schemas.microsoft.com/office/drawing/2014/main" id="{40A6F982-715F-4694-9A91-3709919A199C}"/>
              </a:ext>
            </a:extLst>
          </p:cNvPr>
          <p:cNvSpPr>
            <a:spLocks noEditPoints="1"/>
          </p:cNvSpPr>
          <p:nvPr/>
        </p:nvSpPr>
        <p:spPr bwMode="auto">
          <a:xfrm>
            <a:off x="1336396" y="2312988"/>
            <a:ext cx="438150" cy="441325"/>
          </a:xfrm>
          <a:custGeom>
            <a:avLst/>
            <a:gdLst>
              <a:gd name="T0" fmla="*/ 87312 w 186"/>
              <a:gd name="T1" fmla="*/ 214934 h 187"/>
              <a:gd name="T2" fmla="*/ 0 w 186"/>
              <a:gd name="T3" fmla="*/ 222020 h 187"/>
              <a:gd name="T4" fmla="*/ 87312 w 186"/>
              <a:gd name="T5" fmla="*/ 229106 h 187"/>
              <a:gd name="T6" fmla="*/ 35397 w 186"/>
              <a:gd name="T7" fmla="*/ 115734 h 187"/>
              <a:gd name="T8" fmla="*/ 106190 w 186"/>
              <a:gd name="T9" fmla="*/ 158248 h 187"/>
              <a:gd name="T10" fmla="*/ 110909 w 186"/>
              <a:gd name="T11" fmla="*/ 144077 h 187"/>
              <a:gd name="T12" fmla="*/ 33037 w 186"/>
              <a:gd name="T13" fmla="*/ 106286 h 187"/>
              <a:gd name="T14" fmla="*/ 148666 w 186"/>
              <a:gd name="T15" fmla="*/ 108648 h 187"/>
              <a:gd name="T16" fmla="*/ 158105 w 186"/>
              <a:gd name="T17" fmla="*/ 111010 h 187"/>
              <a:gd name="T18" fmla="*/ 122708 w 186"/>
              <a:gd name="T19" fmla="*/ 30705 h 187"/>
              <a:gd name="T20" fmla="*/ 110909 w 186"/>
              <a:gd name="T21" fmla="*/ 37791 h 187"/>
              <a:gd name="T22" fmla="*/ 219459 w 186"/>
              <a:gd name="T23" fmla="*/ 94477 h 187"/>
              <a:gd name="T24" fmla="*/ 226538 w 186"/>
              <a:gd name="T25" fmla="*/ 7086 h 187"/>
              <a:gd name="T26" fmla="*/ 212380 w 186"/>
              <a:gd name="T27" fmla="*/ 7086 h 187"/>
              <a:gd name="T28" fmla="*/ 219459 w 186"/>
              <a:gd name="T29" fmla="*/ 94477 h 187"/>
              <a:gd name="T30" fmla="*/ 287892 w 186"/>
              <a:gd name="T31" fmla="*/ 115734 h 187"/>
              <a:gd name="T32" fmla="*/ 337448 w 186"/>
              <a:gd name="T33" fmla="*/ 42514 h 187"/>
              <a:gd name="T34" fmla="*/ 325649 w 186"/>
              <a:gd name="T35" fmla="*/ 35429 h 187"/>
              <a:gd name="T36" fmla="*/ 285533 w 186"/>
              <a:gd name="T37" fmla="*/ 113372 h 187"/>
              <a:gd name="T38" fmla="*/ 335088 w 186"/>
              <a:gd name="T39" fmla="*/ 165334 h 187"/>
              <a:gd name="T40" fmla="*/ 408241 w 186"/>
              <a:gd name="T41" fmla="*/ 125181 h 187"/>
              <a:gd name="T42" fmla="*/ 403521 w 186"/>
              <a:gd name="T43" fmla="*/ 113372 h 187"/>
              <a:gd name="T44" fmla="*/ 330368 w 186"/>
              <a:gd name="T45" fmla="*/ 160610 h 187"/>
              <a:gd name="T46" fmla="*/ 278453 w 186"/>
              <a:gd name="T47" fmla="*/ 330668 h 187"/>
              <a:gd name="T48" fmla="*/ 313850 w 186"/>
              <a:gd name="T49" fmla="*/ 410973 h 187"/>
              <a:gd name="T50" fmla="*/ 323289 w 186"/>
              <a:gd name="T51" fmla="*/ 413335 h 187"/>
              <a:gd name="T52" fmla="*/ 287892 w 186"/>
              <a:gd name="T53" fmla="*/ 335392 h 187"/>
              <a:gd name="T54" fmla="*/ 212380 w 186"/>
              <a:gd name="T55" fmla="*/ 354287 h 187"/>
              <a:gd name="T56" fmla="*/ 219459 w 186"/>
              <a:gd name="T57" fmla="*/ 441678 h 187"/>
              <a:gd name="T58" fmla="*/ 226538 w 186"/>
              <a:gd name="T59" fmla="*/ 354287 h 187"/>
              <a:gd name="T60" fmla="*/ 108550 w 186"/>
              <a:gd name="T61" fmla="*/ 281068 h 187"/>
              <a:gd name="T62" fmla="*/ 28317 w 186"/>
              <a:gd name="T63" fmla="*/ 316497 h 187"/>
              <a:gd name="T64" fmla="*/ 33037 w 186"/>
              <a:gd name="T65" fmla="*/ 330668 h 187"/>
              <a:gd name="T66" fmla="*/ 106190 w 186"/>
              <a:gd name="T67" fmla="*/ 290515 h 187"/>
              <a:gd name="T68" fmla="*/ 431839 w 186"/>
              <a:gd name="T69" fmla="*/ 214934 h 187"/>
              <a:gd name="T70" fmla="*/ 344527 w 186"/>
              <a:gd name="T71" fmla="*/ 222020 h 187"/>
              <a:gd name="T72" fmla="*/ 431839 w 186"/>
              <a:gd name="T73" fmla="*/ 229106 h 187"/>
              <a:gd name="T74" fmla="*/ 431839 w 186"/>
              <a:gd name="T75" fmla="*/ 214934 h 187"/>
              <a:gd name="T76" fmla="*/ 335088 w 186"/>
              <a:gd name="T77" fmla="*/ 285792 h 187"/>
              <a:gd name="T78" fmla="*/ 328009 w 186"/>
              <a:gd name="T79" fmla="*/ 297601 h 187"/>
              <a:gd name="T80" fmla="*/ 401162 w 186"/>
              <a:gd name="T81" fmla="*/ 340116 h 187"/>
              <a:gd name="T82" fmla="*/ 403521 w 186"/>
              <a:gd name="T83" fmla="*/ 325944 h 187"/>
              <a:gd name="T84" fmla="*/ 143946 w 186"/>
              <a:gd name="T85" fmla="*/ 330668 h 187"/>
              <a:gd name="T86" fmla="*/ 103830 w 186"/>
              <a:gd name="T87" fmla="*/ 408611 h 187"/>
              <a:gd name="T88" fmla="*/ 113269 w 186"/>
              <a:gd name="T89" fmla="*/ 406249 h 187"/>
              <a:gd name="T90" fmla="*/ 153385 w 186"/>
              <a:gd name="T91" fmla="*/ 328306 h 187"/>
              <a:gd name="T92" fmla="*/ 219459 w 186"/>
              <a:gd name="T93" fmla="*/ 134629 h 187"/>
              <a:gd name="T94" fmla="*/ 219459 w 186"/>
              <a:gd name="T95" fmla="*/ 307049 h 187"/>
              <a:gd name="T96" fmla="*/ 146306 w 186"/>
              <a:gd name="T97" fmla="*/ 222020 h 187"/>
              <a:gd name="T98" fmla="*/ 292612 w 186"/>
              <a:gd name="T99" fmla="*/ 222020 h 187"/>
              <a:gd name="T100" fmla="*/ 146306 w 186"/>
              <a:gd name="T101" fmla="*/ 222020 h 1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6"/>
              <a:gd name="T154" fmla="*/ 0 h 187"/>
              <a:gd name="T155" fmla="*/ 186 w 186"/>
              <a:gd name="T156" fmla="*/ 187 h 18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6" h="187">
                <a:moveTo>
                  <a:pt x="40" y="94"/>
                </a:moveTo>
                <a:cubicBezTo>
                  <a:pt x="40" y="92"/>
                  <a:pt x="38" y="91"/>
                  <a:pt x="37" y="91"/>
                </a:cubicBezTo>
                <a:cubicBezTo>
                  <a:pt x="3" y="91"/>
                  <a:pt x="3" y="91"/>
                  <a:pt x="3" y="91"/>
                </a:cubicBezTo>
                <a:cubicBezTo>
                  <a:pt x="1" y="91"/>
                  <a:pt x="0" y="92"/>
                  <a:pt x="0" y="94"/>
                </a:cubicBezTo>
                <a:cubicBezTo>
                  <a:pt x="0" y="95"/>
                  <a:pt x="1" y="97"/>
                  <a:pt x="3" y="97"/>
                </a:cubicBezTo>
                <a:cubicBezTo>
                  <a:pt x="37" y="97"/>
                  <a:pt x="37" y="97"/>
                  <a:pt x="37" y="97"/>
                </a:cubicBezTo>
                <a:cubicBezTo>
                  <a:pt x="38" y="97"/>
                  <a:pt x="40" y="95"/>
                  <a:pt x="40" y="94"/>
                </a:cubicBezTo>
                <a:close/>
                <a:moveTo>
                  <a:pt x="15" y="49"/>
                </a:moveTo>
                <a:cubicBezTo>
                  <a:pt x="43" y="67"/>
                  <a:pt x="43" y="67"/>
                  <a:pt x="43" y="67"/>
                </a:cubicBezTo>
                <a:cubicBezTo>
                  <a:pt x="44" y="67"/>
                  <a:pt x="44" y="67"/>
                  <a:pt x="45" y="67"/>
                </a:cubicBezTo>
                <a:cubicBezTo>
                  <a:pt x="46" y="67"/>
                  <a:pt x="47" y="66"/>
                  <a:pt x="48" y="66"/>
                </a:cubicBezTo>
                <a:cubicBezTo>
                  <a:pt x="48" y="64"/>
                  <a:pt x="48" y="62"/>
                  <a:pt x="47" y="61"/>
                </a:cubicBezTo>
                <a:cubicBezTo>
                  <a:pt x="18" y="44"/>
                  <a:pt x="18" y="44"/>
                  <a:pt x="18" y="44"/>
                </a:cubicBezTo>
                <a:cubicBezTo>
                  <a:pt x="16" y="43"/>
                  <a:pt x="15" y="43"/>
                  <a:pt x="14" y="45"/>
                </a:cubicBezTo>
                <a:cubicBezTo>
                  <a:pt x="13" y="46"/>
                  <a:pt x="13" y="48"/>
                  <a:pt x="15" y="49"/>
                </a:cubicBezTo>
                <a:close/>
                <a:moveTo>
                  <a:pt x="63" y="46"/>
                </a:moveTo>
                <a:cubicBezTo>
                  <a:pt x="64" y="47"/>
                  <a:pt x="65" y="47"/>
                  <a:pt x="66" y="47"/>
                </a:cubicBezTo>
                <a:cubicBezTo>
                  <a:pt x="66" y="47"/>
                  <a:pt x="67" y="47"/>
                  <a:pt x="67" y="47"/>
                </a:cubicBezTo>
                <a:cubicBezTo>
                  <a:pt x="69" y="46"/>
                  <a:pt x="69" y="44"/>
                  <a:pt x="69" y="43"/>
                </a:cubicBezTo>
                <a:cubicBezTo>
                  <a:pt x="52" y="13"/>
                  <a:pt x="52" y="13"/>
                  <a:pt x="52" y="13"/>
                </a:cubicBezTo>
                <a:cubicBezTo>
                  <a:pt x="52" y="11"/>
                  <a:pt x="50" y="11"/>
                  <a:pt x="48" y="12"/>
                </a:cubicBezTo>
                <a:cubicBezTo>
                  <a:pt x="47" y="13"/>
                  <a:pt x="46" y="14"/>
                  <a:pt x="47" y="16"/>
                </a:cubicBezTo>
                <a:lnTo>
                  <a:pt x="63" y="46"/>
                </a:lnTo>
                <a:close/>
                <a:moveTo>
                  <a:pt x="93" y="40"/>
                </a:moveTo>
                <a:cubicBezTo>
                  <a:pt x="95" y="40"/>
                  <a:pt x="96" y="39"/>
                  <a:pt x="96" y="37"/>
                </a:cubicBezTo>
                <a:cubicBezTo>
                  <a:pt x="96" y="3"/>
                  <a:pt x="96" y="3"/>
                  <a:pt x="96" y="3"/>
                </a:cubicBezTo>
                <a:cubicBezTo>
                  <a:pt x="96" y="2"/>
                  <a:pt x="95" y="0"/>
                  <a:pt x="93" y="0"/>
                </a:cubicBezTo>
                <a:cubicBezTo>
                  <a:pt x="91" y="0"/>
                  <a:pt x="90" y="2"/>
                  <a:pt x="90" y="3"/>
                </a:cubicBezTo>
                <a:cubicBezTo>
                  <a:pt x="90" y="37"/>
                  <a:pt x="90" y="37"/>
                  <a:pt x="90" y="37"/>
                </a:cubicBezTo>
                <a:cubicBezTo>
                  <a:pt x="90" y="39"/>
                  <a:pt x="91" y="40"/>
                  <a:pt x="93" y="40"/>
                </a:cubicBezTo>
                <a:close/>
                <a:moveTo>
                  <a:pt x="121" y="48"/>
                </a:moveTo>
                <a:cubicBezTo>
                  <a:pt x="121" y="49"/>
                  <a:pt x="122" y="49"/>
                  <a:pt x="122" y="49"/>
                </a:cubicBezTo>
                <a:cubicBezTo>
                  <a:pt x="123" y="49"/>
                  <a:pt x="124" y="48"/>
                  <a:pt x="125" y="47"/>
                </a:cubicBezTo>
                <a:cubicBezTo>
                  <a:pt x="143" y="18"/>
                  <a:pt x="143" y="18"/>
                  <a:pt x="143" y="18"/>
                </a:cubicBezTo>
                <a:cubicBezTo>
                  <a:pt x="144" y="17"/>
                  <a:pt x="143" y="15"/>
                  <a:pt x="142" y="14"/>
                </a:cubicBezTo>
                <a:cubicBezTo>
                  <a:pt x="140" y="13"/>
                  <a:pt x="139" y="14"/>
                  <a:pt x="138" y="15"/>
                </a:cubicBezTo>
                <a:cubicBezTo>
                  <a:pt x="120" y="44"/>
                  <a:pt x="120" y="44"/>
                  <a:pt x="120" y="44"/>
                </a:cubicBezTo>
                <a:cubicBezTo>
                  <a:pt x="119" y="46"/>
                  <a:pt x="119" y="47"/>
                  <a:pt x="121" y="48"/>
                </a:cubicBezTo>
                <a:close/>
                <a:moveTo>
                  <a:pt x="140" y="68"/>
                </a:moveTo>
                <a:cubicBezTo>
                  <a:pt x="140" y="69"/>
                  <a:pt x="141" y="70"/>
                  <a:pt x="142" y="70"/>
                </a:cubicBezTo>
                <a:cubicBezTo>
                  <a:pt x="143" y="70"/>
                  <a:pt x="143" y="70"/>
                  <a:pt x="144" y="69"/>
                </a:cubicBezTo>
                <a:cubicBezTo>
                  <a:pt x="173" y="53"/>
                  <a:pt x="173" y="53"/>
                  <a:pt x="173" y="53"/>
                </a:cubicBezTo>
                <a:cubicBezTo>
                  <a:pt x="175" y="52"/>
                  <a:pt x="175" y="51"/>
                  <a:pt x="175" y="49"/>
                </a:cubicBezTo>
                <a:cubicBezTo>
                  <a:pt x="174" y="48"/>
                  <a:pt x="172" y="47"/>
                  <a:pt x="171" y="48"/>
                </a:cubicBezTo>
                <a:cubicBezTo>
                  <a:pt x="141" y="64"/>
                  <a:pt x="141" y="64"/>
                  <a:pt x="141" y="64"/>
                </a:cubicBezTo>
                <a:cubicBezTo>
                  <a:pt x="139" y="65"/>
                  <a:pt x="139" y="67"/>
                  <a:pt x="140" y="68"/>
                </a:cubicBezTo>
                <a:close/>
                <a:moveTo>
                  <a:pt x="122" y="142"/>
                </a:moveTo>
                <a:cubicBezTo>
                  <a:pt x="122" y="140"/>
                  <a:pt x="120" y="140"/>
                  <a:pt x="118" y="140"/>
                </a:cubicBezTo>
                <a:cubicBezTo>
                  <a:pt x="117" y="141"/>
                  <a:pt x="116" y="143"/>
                  <a:pt x="117" y="144"/>
                </a:cubicBezTo>
                <a:cubicBezTo>
                  <a:pt x="133" y="174"/>
                  <a:pt x="133" y="174"/>
                  <a:pt x="133" y="174"/>
                </a:cubicBezTo>
                <a:cubicBezTo>
                  <a:pt x="134" y="175"/>
                  <a:pt x="135" y="176"/>
                  <a:pt x="136" y="176"/>
                </a:cubicBezTo>
                <a:cubicBezTo>
                  <a:pt x="136" y="176"/>
                  <a:pt x="137" y="176"/>
                  <a:pt x="137" y="175"/>
                </a:cubicBezTo>
                <a:cubicBezTo>
                  <a:pt x="139" y="175"/>
                  <a:pt x="139" y="173"/>
                  <a:pt x="139" y="171"/>
                </a:cubicBezTo>
                <a:lnTo>
                  <a:pt x="122" y="142"/>
                </a:lnTo>
                <a:close/>
                <a:moveTo>
                  <a:pt x="93" y="147"/>
                </a:moveTo>
                <a:cubicBezTo>
                  <a:pt x="91" y="147"/>
                  <a:pt x="90" y="148"/>
                  <a:pt x="90" y="150"/>
                </a:cubicBezTo>
                <a:cubicBezTo>
                  <a:pt x="90" y="184"/>
                  <a:pt x="90" y="184"/>
                  <a:pt x="90" y="184"/>
                </a:cubicBezTo>
                <a:cubicBezTo>
                  <a:pt x="90" y="185"/>
                  <a:pt x="91" y="187"/>
                  <a:pt x="93" y="187"/>
                </a:cubicBezTo>
                <a:cubicBezTo>
                  <a:pt x="95" y="187"/>
                  <a:pt x="96" y="185"/>
                  <a:pt x="96" y="184"/>
                </a:cubicBezTo>
                <a:cubicBezTo>
                  <a:pt x="96" y="150"/>
                  <a:pt x="96" y="150"/>
                  <a:pt x="96" y="150"/>
                </a:cubicBezTo>
                <a:cubicBezTo>
                  <a:pt x="96" y="148"/>
                  <a:pt x="95" y="147"/>
                  <a:pt x="93" y="147"/>
                </a:cubicBezTo>
                <a:close/>
                <a:moveTo>
                  <a:pt x="46" y="119"/>
                </a:moveTo>
                <a:cubicBezTo>
                  <a:pt x="45" y="118"/>
                  <a:pt x="43" y="117"/>
                  <a:pt x="42" y="118"/>
                </a:cubicBezTo>
                <a:cubicBezTo>
                  <a:pt x="12" y="134"/>
                  <a:pt x="12" y="134"/>
                  <a:pt x="12" y="134"/>
                </a:cubicBezTo>
                <a:cubicBezTo>
                  <a:pt x="11" y="135"/>
                  <a:pt x="10" y="137"/>
                  <a:pt x="11" y="138"/>
                </a:cubicBezTo>
                <a:cubicBezTo>
                  <a:pt x="12" y="139"/>
                  <a:pt x="13" y="140"/>
                  <a:pt x="14" y="140"/>
                </a:cubicBezTo>
                <a:cubicBezTo>
                  <a:pt x="14" y="140"/>
                  <a:pt x="15" y="139"/>
                  <a:pt x="15" y="139"/>
                </a:cubicBezTo>
                <a:cubicBezTo>
                  <a:pt x="45" y="123"/>
                  <a:pt x="45" y="123"/>
                  <a:pt x="45" y="123"/>
                </a:cubicBezTo>
                <a:cubicBezTo>
                  <a:pt x="46" y="122"/>
                  <a:pt x="47" y="120"/>
                  <a:pt x="46" y="119"/>
                </a:cubicBezTo>
                <a:close/>
                <a:moveTo>
                  <a:pt x="183" y="91"/>
                </a:moveTo>
                <a:cubicBezTo>
                  <a:pt x="149" y="91"/>
                  <a:pt x="149" y="91"/>
                  <a:pt x="149" y="91"/>
                </a:cubicBezTo>
                <a:cubicBezTo>
                  <a:pt x="147" y="91"/>
                  <a:pt x="146" y="92"/>
                  <a:pt x="146" y="94"/>
                </a:cubicBezTo>
                <a:cubicBezTo>
                  <a:pt x="146" y="95"/>
                  <a:pt x="147" y="97"/>
                  <a:pt x="149" y="97"/>
                </a:cubicBezTo>
                <a:cubicBezTo>
                  <a:pt x="183" y="97"/>
                  <a:pt x="183" y="97"/>
                  <a:pt x="183" y="97"/>
                </a:cubicBezTo>
                <a:cubicBezTo>
                  <a:pt x="185" y="97"/>
                  <a:pt x="186" y="95"/>
                  <a:pt x="186" y="94"/>
                </a:cubicBezTo>
                <a:cubicBezTo>
                  <a:pt x="186" y="92"/>
                  <a:pt x="185" y="91"/>
                  <a:pt x="183" y="91"/>
                </a:cubicBezTo>
                <a:close/>
                <a:moveTo>
                  <a:pt x="171" y="138"/>
                </a:moveTo>
                <a:cubicBezTo>
                  <a:pt x="142" y="121"/>
                  <a:pt x="142" y="121"/>
                  <a:pt x="142" y="121"/>
                </a:cubicBezTo>
                <a:cubicBezTo>
                  <a:pt x="141" y="120"/>
                  <a:pt x="139" y="120"/>
                  <a:pt x="138" y="122"/>
                </a:cubicBezTo>
                <a:cubicBezTo>
                  <a:pt x="137" y="123"/>
                  <a:pt x="138" y="125"/>
                  <a:pt x="139" y="126"/>
                </a:cubicBezTo>
                <a:cubicBezTo>
                  <a:pt x="168" y="143"/>
                  <a:pt x="168" y="143"/>
                  <a:pt x="168" y="143"/>
                </a:cubicBezTo>
                <a:cubicBezTo>
                  <a:pt x="168" y="144"/>
                  <a:pt x="169" y="144"/>
                  <a:pt x="170" y="144"/>
                </a:cubicBezTo>
                <a:cubicBezTo>
                  <a:pt x="171" y="144"/>
                  <a:pt x="172" y="143"/>
                  <a:pt x="172" y="142"/>
                </a:cubicBezTo>
                <a:cubicBezTo>
                  <a:pt x="173" y="141"/>
                  <a:pt x="173" y="139"/>
                  <a:pt x="171" y="138"/>
                </a:cubicBezTo>
                <a:close/>
                <a:moveTo>
                  <a:pt x="65" y="139"/>
                </a:moveTo>
                <a:cubicBezTo>
                  <a:pt x="63" y="138"/>
                  <a:pt x="62" y="138"/>
                  <a:pt x="61" y="140"/>
                </a:cubicBezTo>
                <a:cubicBezTo>
                  <a:pt x="43" y="169"/>
                  <a:pt x="43" y="169"/>
                  <a:pt x="43" y="169"/>
                </a:cubicBezTo>
                <a:cubicBezTo>
                  <a:pt x="42" y="170"/>
                  <a:pt x="43" y="172"/>
                  <a:pt x="44" y="173"/>
                </a:cubicBezTo>
                <a:cubicBezTo>
                  <a:pt x="44" y="173"/>
                  <a:pt x="45" y="173"/>
                  <a:pt x="46" y="173"/>
                </a:cubicBezTo>
                <a:cubicBezTo>
                  <a:pt x="47" y="173"/>
                  <a:pt x="48" y="173"/>
                  <a:pt x="48" y="172"/>
                </a:cubicBezTo>
                <a:cubicBezTo>
                  <a:pt x="66" y="143"/>
                  <a:pt x="66" y="143"/>
                  <a:pt x="66" y="143"/>
                </a:cubicBezTo>
                <a:cubicBezTo>
                  <a:pt x="67" y="142"/>
                  <a:pt x="66" y="140"/>
                  <a:pt x="65" y="139"/>
                </a:cubicBezTo>
                <a:close/>
                <a:moveTo>
                  <a:pt x="130" y="94"/>
                </a:moveTo>
                <a:cubicBezTo>
                  <a:pt x="130" y="73"/>
                  <a:pt x="113" y="57"/>
                  <a:pt x="93" y="57"/>
                </a:cubicBezTo>
                <a:cubicBezTo>
                  <a:pt x="73" y="57"/>
                  <a:pt x="56" y="73"/>
                  <a:pt x="56" y="94"/>
                </a:cubicBezTo>
                <a:cubicBezTo>
                  <a:pt x="56" y="114"/>
                  <a:pt x="73" y="130"/>
                  <a:pt x="93" y="130"/>
                </a:cubicBezTo>
                <a:cubicBezTo>
                  <a:pt x="113" y="130"/>
                  <a:pt x="130" y="114"/>
                  <a:pt x="130" y="94"/>
                </a:cubicBezTo>
                <a:close/>
                <a:moveTo>
                  <a:pt x="62" y="94"/>
                </a:moveTo>
                <a:cubicBezTo>
                  <a:pt x="62" y="77"/>
                  <a:pt x="76" y="63"/>
                  <a:pt x="93" y="63"/>
                </a:cubicBezTo>
                <a:cubicBezTo>
                  <a:pt x="110" y="63"/>
                  <a:pt x="124" y="77"/>
                  <a:pt x="124" y="94"/>
                </a:cubicBezTo>
                <a:cubicBezTo>
                  <a:pt x="124" y="111"/>
                  <a:pt x="110" y="124"/>
                  <a:pt x="93" y="124"/>
                </a:cubicBezTo>
                <a:cubicBezTo>
                  <a:pt x="76" y="124"/>
                  <a:pt x="62" y="111"/>
                  <a:pt x="62" y="94"/>
                </a:cubicBezTo>
                <a:close/>
              </a:path>
            </a:pathLst>
          </a:custGeom>
          <a:solidFill>
            <a:srgbClr val="6262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椭圆 31">
            <a:extLst>
              <a:ext uri="{FF2B5EF4-FFF2-40B4-BE49-F238E27FC236}">
                <a16:creationId xmlns:a16="http://schemas.microsoft.com/office/drawing/2014/main" id="{9F30486E-41D7-490C-9066-6AF563E3F1DC}"/>
              </a:ext>
            </a:extLst>
          </p:cNvPr>
          <p:cNvSpPr/>
          <p:nvPr/>
        </p:nvSpPr>
        <p:spPr>
          <a:xfrm>
            <a:off x="1206221" y="4023519"/>
            <a:ext cx="693738" cy="6937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3319" name="文本框 32">
            <a:extLst>
              <a:ext uri="{FF2B5EF4-FFF2-40B4-BE49-F238E27FC236}">
                <a16:creationId xmlns:a16="http://schemas.microsoft.com/office/drawing/2014/main" id="{3DA1F1D8-B19E-4FB0-A2AC-7E826BE51E40}"/>
              </a:ext>
            </a:extLst>
          </p:cNvPr>
          <p:cNvSpPr txBox="1">
            <a:spLocks noChangeArrowheads="1"/>
          </p:cNvSpPr>
          <p:nvPr/>
        </p:nvSpPr>
        <p:spPr bwMode="auto">
          <a:xfrm>
            <a:off x="4683125" y="498475"/>
            <a:ext cx="2670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200" b="1" dirty="0">
                <a:solidFill>
                  <a:srgbClr val="4F5261"/>
                </a:solidFill>
                <a:latin typeface="微软雅黑" panose="020B0503020204020204" pitchFamily="34" charset="-122"/>
                <a:ea typeface="微软雅黑" panose="020B0503020204020204" pitchFamily="34" charset="-122"/>
                <a:cs typeface="MComic PRC Medium"/>
              </a:rPr>
              <a:t>总结</a:t>
            </a:r>
          </a:p>
        </p:txBody>
      </p:sp>
      <p:sp>
        <p:nvSpPr>
          <p:cNvPr id="35" name="矩形 34">
            <a:extLst>
              <a:ext uri="{FF2B5EF4-FFF2-40B4-BE49-F238E27FC236}">
                <a16:creationId xmlns:a16="http://schemas.microsoft.com/office/drawing/2014/main" id="{B52E8B08-5156-450F-A7C3-DC29E8E73306}"/>
              </a:ext>
            </a:extLst>
          </p:cNvPr>
          <p:cNvSpPr>
            <a:spLocks noChangeArrowheads="1"/>
          </p:cNvSpPr>
          <p:nvPr/>
        </p:nvSpPr>
        <p:spPr bwMode="auto">
          <a:xfrm>
            <a:off x="4683125" y="2312988"/>
            <a:ext cx="4952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2400" dirty="0">
                <a:solidFill>
                  <a:srgbClr val="4F5261"/>
                </a:solidFill>
                <a:latin typeface="Microsoft JhengHei" panose="020B0604030504040204" pitchFamily="34" charset="-120"/>
                <a:ea typeface="Microsoft JhengHei" panose="020B0604030504040204" pitchFamily="34" charset="-120"/>
              </a:rPr>
              <a:t>纸上得来终觉浅，绝知此事须躬行。</a:t>
            </a:r>
          </a:p>
        </p:txBody>
      </p:sp>
      <p:sp>
        <p:nvSpPr>
          <p:cNvPr id="36" name="矩形 35">
            <a:extLst>
              <a:ext uri="{FF2B5EF4-FFF2-40B4-BE49-F238E27FC236}">
                <a16:creationId xmlns:a16="http://schemas.microsoft.com/office/drawing/2014/main" id="{8804EE86-CCB3-4EFF-86ED-1B88CED3BAF3}"/>
              </a:ext>
            </a:extLst>
          </p:cNvPr>
          <p:cNvSpPr>
            <a:spLocks noChangeArrowheads="1"/>
          </p:cNvSpPr>
          <p:nvPr/>
        </p:nvSpPr>
        <p:spPr bwMode="auto">
          <a:xfrm>
            <a:off x="4683125" y="4194035"/>
            <a:ext cx="4395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2400" dirty="0">
                <a:solidFill>
                  <a:srgbClr val="4F5261"/>
                </a:solidFill>
                <a:latin typeface="Microsoft JhengHei" panose="020B0604030504040204" pitchFamily="34" charset="-120"/>
                <a:ea typeface="Microsoft JhengHei" panose="020B0604030504040204" pitchFamily="34" charset="-120"/>
              </a:rPr>
              <a:t>过而能改，善莫大焉。</a:t>
            </a:r>
          </a:p>
        </p:txBody>
      </p:sp>
      <p:sp>
        <p:nvSpPr>
          <p:cNvPr id="11" name="等腰三角形 10">
            <a:extLst>
              <a:ext uri="{FF2B5EF4-FFF2-40B4-BE49-F238E27FC236}">
                <a16:creationId xmlns:a16="http://schemas.microsoft.com/office/drawing/2014/main" id="{98BC772B-0752-4E81-9081-CC33FAE9E0CC}"/>
              </a:ext>
            </a:extLst>
          </p:cNvPr>
          <p:cNvSpPr/>
          <p:nvPr/>
        </p:nvSpPr>
        <p:spPr>
          <a:xfrm rot="10800000">
            <a:off x="5532438" y="0"/>
            <a:ext cx="971550" cy="377825"/>
          </a:xfrm>
          <a:prstGeom prst="triangle">
            <a:avLst/>
          </a:prstGeom>
          <a:solidFill>
            <a:srgbClr val="9EA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2" name="等腰三角形 11">
            <a:extLst>
              <a:ext uri="{FF2B5EF4-FFF2-40B4-BE49-F238E27FC236}">
                <a16:creationId xmlns:a16="http://schemas.microsoft.com/office/drawing/2014/main" id="{6C5F3CB0-6DA4-4539-87F9-A0D97CC3057F}"/>
              </a:ext>
            </a:extLst>
          </p:cNvPr>
          <p:cNvSpPr/>
          <p:nvPr/>
        </p:nvSpPr>
        <p:spPr>
          <a:xfrm rot="10800000">
            <a:off x="5532438" y="0"/>
            <a:ext cx="485775" cy="377825"/>
          </a:xfrm>
          <a:prstGeom prst="triangle">
            <a:avLst>
              <a:gd name="adj" fmla="val 0"/>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2" name="文本框 1">
            <a:extLst>
              <a:ext uri="{FF2B5EF4-FFF2-40B4-BE49-F238E27FC236}">
                <a16:creationId xmlns:a16="http://schemas.microsoft.com/office/drawing/2014/main" id="{76EFBCCC-5B11-48BA-ACF0-EFED0B41BD3A}"/>
              </a:ext>
            </a:extLst>
          </p:cNvPr>
          <p:cNvSpPr txBox="1"/>
          <p:nvPr/>
        </p:nvSpPr>
        <p:spPr>
          <a:xfrm>
            <a:off x="2295967" y="4132481"/>
            <a:ext cx="1826141" cy="584775"/>
          </a:xfrm>
          <a:prstGeom prst="rect">
            <a:avLst/>
          </a:prstGeom>
          <a:noFill/>
        </p:spPr>
        <p:txBody>
          <a:bodyPr wrap="none" rtlCol="0">
            <a:spAutoFit/>
          </a:bodyPr>
          <a:lstStyle/>
          <a:p>
            <a:r>
              <a:rPr lang="zh-CN" altLang="en-US" sz="3200" b="1" dirty="0">
                <a:solidFill>
                  <a:schemeClr val="accent1">
                    <a:lumMod val="75000"/>
                  </a:schemeClr>
                </a:solidFill>
                <a:latin typeface="Microsoft JhengHei" panose="020B0604030504040204" pitchFamily="34" charset="-120"/>
                <a:ea typeface="Microsoft JhengHei" panose="020B0604030504040204" pitchFamily="34" charset="-120"/>
              </a:rPr>
              <a:t>不足教训</a:t>
            </a:r>
          </a:p>
        </p:txBody>
      </p:sp>
      <p:sp>
        <p:nvSpPr>
          <p:cNvPr id="3" name="文本框 2">
            <a:extLst>
              <a:ext uri="{FF2B5EF4-FFF2-40B4-BE49-F238E27FC236}">
                <a16:creationId xmlns:a16="http://schemas.microsoft.com/office/drawing/2014/main" id="{6F67F94B-DE4E-44D7-A829-BB43819EF5D2}"/>
              </a:ext>
            </a:extLst>
          </p:cNvPr>
          <p:cNvSpPr txBox="1"/>
          <p:nvPr/>
        </p:nvSpPr>
        <p:spPr>
          <a:xfrm>
            <a:off x="2295968" y="2241262"/>
            <a:ext cx="1826141" cy="584775"/>
          </a:xfrm>
          <a:prstGeom prst="rect">
            <a:avLst/>
          </a:prstGeom>
          <a:noFill/>
        </p:spPr>
        <p:txBody>
          <a:bodyPr wrap="none" rtlCol="0">
            <a:spAutoFit/>
          </a:bodyPr>
          <a:lstStyle/>
          <a:p>
            <a:r>
              <a:rPr lang="zh-CN" altLang="en-US" sz="3200" b="1" dirty="0">
                <a:solidFill>
                  <a:schemeClr val="accent1">
                    <a:lumMod val="75000"/>
                  </a:schemeClr>
                </a:solidFill>
                <a:latin typeface="Microsoft JhengHei" panose="020B0604030504040204" pitchFamily="34" charset="-120"/>
                <a:ea typeface="Microsoft JhengHei" panose="020B0604030504040204" pitchFamily="34" charset="-120"/>
              </a:rPr>
              <a:t>经验总结</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矩形 625">
            <a:extLst>
              <a:ext uri="{FF2B5EF4-FFF2-40B4-BE49-F238E27FC236}">
                <a16:creationId xmlns:a16="http://schemas.microsoft.com/office/drawing/2014/main" id="{2529EC2D-A04E-44D0-9A88-84E8166D2A79}"/>
              </a:ext>
            </a:extLst>
          </p:cNvPr>
          <p:cNvSpPr/>
          <p:nvPr/>
        </p:nvSpPr>
        <p:spPr>
          <a:xfrm>
            <a:off x="0" y="4764088"/>
            <a:ext cx="12192000" cy="2106612"/>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625" name="矩形 624">
            <a:extLst>
              <a:ext uri="{FF2B5EF4-FFF2-40B4-BE49-F238E27FC236}">
                <a16:creationId xmlns:a16="http://schemas.microsoft.com/office/drawing/2014/main" id="{86F088A2-D588-43EA-A7E4-16160D5EA858}"/>
              </a:ext>
            </a:extLst>
          </p:cNvPr>
          <p:cNvSpPr/>
          <p:nvPr/>
        </p:nvSpPr>
        <p:spPr>
          <a:xfrm>
            <a:off x="0" y="0"/>
            <a:ext cx="6581775" cy="4764088"/>
          </a:xfrm>
          <a:prstGeom prst="rect">
            <a:avLst/>
          </a:prstGeom>
          <a:blipFill dpi="0" rotWithShape="1">
            <a:blip r:embed="rId3" cstate="print">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627" name="文本框 626">
            <a:extLst>
              <a:ext uri="{FF2B5EF4-FFF2-40B4-BE49-F238E27FC236}">
                <a16:creationId xmlns:a16="http://schemas.microsoft.com/office/drawing/2014/main" id="{5FF77BE4-D55E-4D06-BD1F-1FA1292F2D79}"/>
              </a:ext>
            </a:extLst>
          </p:cNvPr>
          <p:cNvSpPr txBox="1"/>
          <p:nvPr/>
        </p:nvSpPr>
        <p:spPr>
          <a:xfrm>
            <a:off x="1463039" y="2230756"/>
            <a:ext cx="9785333" cy="1107996"/>
          </a:xfrm>
          <a:prstGeom prst="rect">
            <a:avLst/>
          </a:prstGeom>
          <a:noFill/>
        </p:spPr>
        <p:txBody>
          <a:bodyPr wrap="square">
            <a:spAutoFit/>
          </a:bodyPr>
          <a:lstStyle/>
          <a:p>
            <a:pPr fontAlgn="auto">
              <a:spcBef>
                <a:spcPts val="0"/>
              </a:spcBef>
              <a:spcAft>
                <a:spcPts val="0"/>
              </a:spcAft>
              <a:defRPr/>
            </a:pPr>
            <a:r>
              <a:rPr lang="en-US" altLang="zh-CN" sz="6600" b="1" dirty="0">
                <a:solidFill>
                  <a:srgbClr val="4F5261"/>
                </a:solidFill>
                <a:latin typeface="Yu Gothic Medium" panose="020B0500000000000000" pitchFamily="34" charset="-128"/>
                <a:ea typeface="Yu Gothic Medium" panose="020B0500000000000000" pitchFamily="34" charset="-128"/>
              </a:rPr>
              <a:t>Thank you for Listening</a:t>
            </a:r>
            <a:endParaRPr lang="zh-CN" altLang="en-US" sz="6600" b="1" dirty="0">
              <a:solidFill>
                <a:srgbClr val="4F5261"/>
              </a:solidFill>
              <a:latin typeface="Yu Gothic Medium" panose="020B0500000000000000" pitchFamily="34" charset="-128"/>
              <a:ea typeface="Yu Gothic Medium" panose="020B0500000000000000" pitchFamily="34" charset="-128"/>
            </a:endParaRPr>
          </a:p>
        </p:txBody>
      </p:sp>
      <p:sp>
        <p:nvSpPr>
          <p:cNvPr id="6" name="矩形 5">
            <a:extLst>
              <a:ext uri="{FF2B5EF4-FFF2-40B4-BE49-F238E27FC236}">
                <a16:creationId xmlns:a16="http://schemas.microsoft.com/office/drawing/2014/main" id="{E85F2DA4-FE0E-4E55-8DF2-47577D6EE3D3}"/>
              </a:ext>
            </a:extLst>
          </p:cNvPr>
          <p:cNvSpPr/>
          <p:nvPr/>
        </p:nvSpPr>
        <p:spPr>
          <a:xfrm>
            <a:off x="6551295" y="0"/>
            <a:ext cx="6581775" cy="4764088"/>
          </a:xfrm>
          <a:prstGeom prst="rect">
            <a:avLst/>
          </a:prstGeom>
          <a:blipFill dpi="0" rotWithShape="1">
            <a:blip r:embed="rId3" cstate="print">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27"/>
                                        </p:tgtEl>
                                        <p:attrNameLst>
                                          <p:attrName>style.visibility</p:attrName>
                                        </p:attrNameLst>
                                      </p:cBhvr>
                                      <p:to>
                                        <p:strVal val="visible"/>
                                      </p:to>
                                    </p:set>
                                    <p:animEffect transition="in" filter="wipe(down)">
                                      <p:cBhvr>
                                        <p:cTn id="7" dur="435">
                                          <p:stCondLst>
                                            <p:cond delay="0"/>
                                          </p:stCondLst>
                                        </p:cTn>
                                        <p:tgtEl>
                                          <p:spTgt spid="627"/>
                                        </p:tgtEl>
                                      </p:cBhvr>
                                    </p:animEffect>
                                    <p:anim calcmode="lin" valueType="num">
                                      <p:cBhvr>
                                        <p:cTn id="8" dur="1367" tmFilter="0,0; 0.14,0.36; 0.43,0.73; 0.71,0.91; 1.0,1.0">
                                          <p:stCondLst>
                                            <p:cond delay="0"/>
                                          </p:stCondLst>
                                        </p:cTn>
                                        <p:tgtEl>
                                          <p:spTgt spid="627"/>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27"/>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27"/>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27"/>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27"/>
                                        </p:tgtEl>
                                        <p:attrNameLst>
                                          <p:attrName>ppt_y</p:attrName>
                                        </p:attrNameLst>
                                      </p:cBhvr>
                                      <p:tavLst>
                                        <p:tav tm="0" fmla="#ppt_y-sin(pi*$)/81">
                                          <p:val>
                                            <p:fltVal val="0"/>
                                          </p:val>
                                        </p:tav>
                                        <p:tav tm="100000">
                                          <p:val>
                                            <p:fltVal val="1"/>
                                          </p:val>
                                        </p:tav>
                                      </p:tavLst>
                                    </p:anim>
                                    <p:animScale>
                                      <p:cBhvr>
                                        <p:cTn id="13" dur="20">
                                          <p:stCondLst>
                                            <p:cond delay="487"/>
                                          </p:stCondLst>
                                        </p:cTn>
                                        <p:tgtEl>
                                          <p:spTgt spid="627"/>
                                        </p:tgtEl>
                                      </p:cBhvr>
                                      <p:to x="100000" y="60000"/>
                                    </p:animScale>
                                    <p:animScale>
                                      <p:cBhvr>
                                        <p:cTn id="14" dur="124" decel="50000">
                                          <p:stCondLst>
                                            <p:cond delay="507"/>
                                          </p:stCondLst>
                                        </p:cTn>
                                        <p:tgtEl>
                                          <p:spTgt spid="627"/>
                                        </p:tgtEl>
                                      </p:cBhvr>
                                      <p:to x="100000" y="100000"/>
                                    </p:animScale>
                                    <p:animScale>
                                      <p:cBhvr>
                                        <p:cTn id="15" dur="20">
                                          <p:stCondLst>
                                            <p:cond delay="984"/>
                                          </p:stCondLst>
                                        </p:cTn>
                                        <p:tgtEl>
                                          <p:spTgt spid="627"/>
                                        </p:tgtEl>
                                      </p:cBhvr>
                                      <p:to x="100000" y="80000"/>
                                    </p:animScale>
                                    <p:animScale>
                                      <p:cBhvr>
                                        <p:cTn id="16" dur="124" decel="50000">
                                          <p:stCondLst>
                                            <p:cond delay="1004"/>
                                          </p:stCondLst>
                                        </p:cTn>
                                        <p:tgtEl>
                                          <p:spTgt spid="627"/>
                                        </p:tgtEl>
                                      </p:cBhvr>
                                      <p:to x="100000" y="100000"/>
                                    </p:animScale>
                                    <p:animScale>
                                      <p:cBhvr>
                                        <p:cTn id="17" dur="20">
                                          <p:stCondLst>
                                            <p:cond delay="1231"/>
                                          </p:stCondLst>
                                        </p:cTn>
                                        <p:tgtEl>
                                          <p:spTgt spid="627"/>
                                        </p:tgtEl>
                                      </p:cBhvr>
                                      <p:to x="100000" y="90000"/>
                                    </p:animScale>
                                    <p:animScale>
                                      <p:cBhvr>
                                        <p:cTn id="18" dur="124" decel="50000">
                                          <p:stCondLst>
                                            <p:cond delay="1251"/>
                                          </p:stCondLst>
                                        </p:cTn>
                                        <p:tgtEl>
                                          <p:spTgt spid="627"/>
                                        </p:tgtEl>
                                      </p:cBhvr>
                                      <p:to x="100000" y="100000"/>
                                    </p:animScale>
                                    <p:animScale>
                                      <p:cBhvr>
                                        <p:cTn id="19" dur="20">
                                          <p:stCondLst>
                                            <p:cond delay="1356"/>
                                          </p:stCondLst>
                                        </p:cTn>
                                        <p:tgtEl>
                                          <p:spTgt spid="627"/>
                                        </p:tgtEl>
                                      </p:cBhvr>
                                      <p:to x="100000" y="95000"/>
                                    </p:animScale>
                                    <p:animScale>
                                      <p:cBhvr>
                                        <p:cTn id="20" dur="124" decel="50000">
                                          <p:stCondLst>
                                            <p:cond delay="1376"/>
                                          </p:stCondLst>
                                        </p:cTn>
                                        <p:tgtEl>
                                          <p:spTgt spid="6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CCE53268-D74D-4DFE-9912-9A3D15B2BF86}"/>
              </a:ext>
            </a:extLst>
          </p:cNvPr>
          <p:cNvCxnSpPr/>
          <p:nvPr/>
        </p:nvCxnSpPr>
        <p:spPr>
          <a:xfrm>
            <a:off x="6057900" y="1793875"/>
            <a:ext cx="17463" cy="3163888"/>
          </a:xfrm>
          <a:prstGeom prst="line">
            <a:avLst/>
          </a:prstGeom>
        </p:spPr>
        <p:style>
          <a:lnRef idx="1">
            <a:schemeClr val="accent1"/>
          </a:lnRef>
          <a:fillRef idx="0">
            <a:schemeClr val="accent1"/>
          </a:fillRef>
          <a:effectRef idx="0">
            <a:schemeClr val="accent1"/>
          </a:effectRef>
          <a:fontRef idx="minor">
            <a:schemeClr val="tx1"/>
          </a:fontRef>
        </p:style>
      </p:cxnSp>
      <p:sp>
        <p:nvSpPr>
          <p:cNvPr id="8" name="等腰三角形 7">
            <a:extLst>
              <a:ext uri="{FF2B5EF4-FFF2-40B4-BE49-F238E27FC236}">
                <a16:creationId xmlns:a16="http://schemas.microsoft.com/office/drawing/2014/main" id="{AEF11FAE-E43F-4E63-B9B1-0AB20C52C57D}"/>
              </a:ext>
            </a:extLst>
          </p:cNvPr>
          <p:cNvSpPr/>
          <p:nvPr/>
        </p:nvSpPr>
        <p:spPr>
          <a:xfrm rot="10800000">
            <a:off x="5583238" y="0"/>
            <a:ext cx="971550" cy="377825"/>
          </a:xfrm>
          <a:prstGeom prst="triangle">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华文彩云" panose="02010800040101010101" pitchFamily="2" charset="-122"/>
              <a:ea typeface="华文彩云" panose="02010800040101010101" pitchFamily="2" charset="-122"/>
            </a:endParaRPr>
          </a:p>
        </p:txBody>
      </p:sp>
      <p:sp>
        <p:nvSpPr>
          <p:cNvPr id="5124" name="文本框 1">
            <a:extLst>
              <a:ext uri="{FF2B5EF4-FFF2-40B4-BE49-F238E27FC236}">
                <a16:creationId xmlns:a16="http://schemas.microsoft.com/office/drawing/2014/main" id="{879D12F5-18A5-4C76-B294-AF6993F29479}"/>
              </a:ext>
            </a:extLst>
          </p:cNvPr>
          <p:cNvSpPr txBox="1">
            <a:spLocks noChangeArrowheads="1"/>
          </p:cNvSpPr>
          <p:nvPr/>
        </p:nvSpPr>
        <p:spPr bwMode="auto">
          <a:xfrm>
            <a:off x="5160963" y="731838"/>
            <a:ext cx="2646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微软雅黑" panose="020B0503020204020204" pitchFamily="34" charset="-122"/>
                <a:ea typeface="Meiryo" panose="020B0604030504040204" pitchFamily="34" charset="-128"/>
                <a:cs typeface="Lucida Sans" panose="020B0602040502020204" pitchFamily="34" charset="0"/>
              </a:rPr>
              <a:t>CONCENT</a:t>
            </a:r>
            <a:endParaRPr lang="zh-CN" altLang="en-US" sz="2800" b="1" dirty="0">
              <a:latin typeface="微软雅黑" panose="020B0503020204020204" pitchFamily="34" charset="-122"/>
              <a:ea typeface="AjiwaiPro"/>
              <a:cs typeface="Lucida Sans" panose="020B0602040502020204" pitchFamily="34" charset="0"/>
            </a:endParaRPr>
          </a:p>
        </p:txBody>
      </p:sp>
      <p:sp>
        <p:nvSpPr>
          <p:cNvPr id="3" name="文本框 2">
            <a:extLst>
              <a:ext uri="{FF2B5EF4-FFF2-40B4-BE49-F238E27FC236}">
                <a16:creationId xmlns:a16="http://schemas.microsoft.com/office/drawing/2014/main" id="{A2E5F735-BEC1-437A-A0DE-0A4BBD6F8598}"/>
              </a:ext>
            </a:extLst>
          </p:cNvPr>
          <p:cNvSpPr txBox="1">
            <a:spLocks noChangeArrowheads="1"/>
          </p:cNvSpPr>
          <p:nvPr/>
        </p:nvSpPr>
        <p:spPr bwMode="auto">
          <a:xfrm>
            <a:off x="2695575" y="2214563"/>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latin typeface="等线" panose="02010600030101010101" pitchFamily="2" charset="-122"/>
                <a:ea typeface="等线" panose="02010600030101010101" pitchFamily="2" charset="-122"/>
                <a:cs typeface="MStream PRC Bold"/>
              </a:rPr>
              <a:t>1    </a:t>
            </a:r>
            <a:r>
              <a:rPr lang="zh-CN" altLang="en-US" sz="2400" dirty="0">
                <a:latin typeface="等线" panose="02010600030101010101" pitchFamily="2" charset="-122"/>
                <a:ea typeface="等线" panose="02010600030101010101" pitchFamily="2" charset="-122"/>
                <a:cs typeface="MStream PRC Bold"/>
              </a:rPr>
              <a:t>项目背景</a:t>
            </a:r>
          </a:p>
        </p:txBody>
      </p:sp>
      <p:sp>
        <p:nvSpPr>
          <p:cNvPr id="7" name="文本框 6">
            <a:extLst>
              <a:ext uri="{FF2B5EF4-FFF2-40B4-BE49-F238E27FC236}">
                <a16:creationId xmlns:a16="http://schemas.microsoft.com/office/drawing/2014/main" id="{0C81AAFF-A9C4-40D4-BFDB-06E20D2445A1}"/>
              </a:ext>
            </a:extLst>
          </p:cNvPr>
          <p:cNvSpPr txBox="1">
            <a:spLocks noChangeArrowheads="1"/>
          </p:cNvSpPr>
          <p:nvPr/>
        </p:nvSpPr>
        <p:spPr bwMode="auto">
          <a:xfrm>
            <a:off x="2695575" y="3197225"/>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latin typeface="等线" panose="02010600030101010101" pitchFamily="2" charset="-122"/>
                <a:ea typeface="等线" panose="02010600030101010101" pitchFamily="2" charset="-122"/>
              </a:rPr>
              <a:t>2    </a:t>
            </a:r>
            <a:r>
              <a:rPr lang="zh-CN" altLang="en-US" sz="2400" dirty="0">
                <a:latin typeface="等线" panose="02010600030101010101" pitchFamily="2" charset="-122"/>
                <a:ea typeface="等线" panose="02010600030101010101" pitchFamily="2" charset="-122"/>
              </a:rPr>
              <a:t>相关分析</a:t>
            </a:r>
          </a:p>
        </p:txBody>
      </p:sp>
      <p:sp>
        <p:nvSpPr>
          <p:cNvPr id="9" name="文本框 8">
            <a:extLst>
              <a:ext uri="{FF2B5EF4-FFF2-40B4-BE49-F238E27FC236}">
                <a16:creationId xmlns:a16="http://schemas.microsoft.com/office/drawing/2014/main" id="{6A58E25B-23B6-4359-AAC4-9B72866D25A8}"/>
              </a:ext>
            </a:extLst>
          </p:cNvPr>
          <p:cNvSpPr txBox="1">
            <a:spLocks noChangeArrowheads="1"/>
          </p:cNvSpPr>
          <p:nvPr/>
        </p:nvSpPr>
        <p:spPr bwMode="auto">
          <a:xfrm>
            <a:off x="2695575" y="4179888"/>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latin typeface="等线" panose="02010600030101010101" pitchFamily="2" charset="-122"/>
                <a:ea typeface="等线" panose="02010600030101010101" pitchFamily="2" charset="-122"/>
              </a:rPr>
              <a:t>3    </a:t>
            </a:r>
            <a:r>
              <a:rPr lang="zh-CN" altLang="en-US" sz="2400" dirty="0">
                <a:latin typeface="等线" panose="02010600030101010101" pitchFamily="2" charset="-122"/>
                <a:ea typeface="等线" panose="02010600030101010101" pitchFamily="2" charset="-122"/>
              </a:rPr>
              <a:t>问题描述</a:t>
            </a:r>
          </a:p>
        </p:txBody>
      </p:sp>
      <p:sp>
        <p:nvSpPr>
          <p:cNvPr id="10" name="文本框 9">
            <a:extLst>
              <a:ext uri="{FF2B5EF4-FFF2-40B4-BE49-F238E27FC236}">
                <a16:creationId xmlns:a16="http://schemas.microsoft.com/office/drawing/2014/main" id="{7450CC43-D9EA-4052-83C3-F6692CD7503D}"/>
              </a:ext>
            </a:extLst>
          </p:cNvPr>
          <p:cNvSpPr txBox="1">
            <a:spLocks noChangeArrowheads="1"/>
          </p:cNvSpPr>
          <p:nvPr/>
        </p:nvSpPr>
        <p:spPr bwMode="auto">
          <a:xfrm>
            <a:off x="7433699" y="2195626"/>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latin typeface="等线" panose="02010600030101010101" pitchFamily="2" charset="-122"/>
                <a:ea typeface="等线" panose="02010600030101010101" pitchFamily="2" charset="-122"/>
              </a:rPr>
              <a:t>4    </a:t>
            </a:r>
            <a:r>
              <a:rPr lang="zh-CN" altLang="en-US" sz="2400" dirty="0">
                <a:latin typeface="等线" panose="02010600030101010101" pitchFamily="2" charset="-122"/>
                <a:ea typeface="等线" panose="02010600030101010101" pitchFamily="2" charset="-122"/>
              </a:rPr>
              <a:t>解决方案</a:t>
            </a:r>
          </a:p>
        </p:txBody>
      </p:sp>
      <p:sp>
        <p:nvSpPr>
          <p:cNvPr id="11" name="文本框 10">
            <a:extLst>
              <a:ext uri="{FF2B5EF4-FFF2-40B4-BE49-F238E27FC236}">
                <a16:creationId xmlns:a16="http://schemas.microsoft.com/office/drawing/2014/main" id="{0A487ED0-E94C-43C4-9450-152F9EA12615}"/>
              </a:ext>
            </a:extLst>
          </p:cNvPr>
          <p:cNvSpPr txBox="1">
            <a:spLocks noChangeArrowheads="1"/>
          </p:cNvSpPr>
          <p:nvPr/>
        </p:nvSpPr>
        <p:spPr bwMode="auto">
          <a:xfrm>
            <a:off x="7433698" y="3178288"/>
            <a:ext cx="2782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latin typeface="等线" panose="02010600030101010101" pitchFamily="2" charset="-122"/>
                <a:ea typeface="等线" panose="02010600030101010101" pitchFamily="2" charset="-122"/>
              </a:rPr>
              <a:t>5    </a:t>
            </a:r>
            <a:r>
              <a:rPr lang="zh-CN" altLang="en-US" sz="2400" dirty="0">
                <a:latin typeface="等线" panose="02010600030101010101" pitchFamily="2" charset="-122"/>
                <a:ea typeface="等线" panose="02010600030101010101" pitchFamily="2" charset="-122"/>
              </a:rPr>
              <a:t>实现细节</a:t>
            </a:r>
            <a:r>
              <a:rPr lang="en-US" altLang="zh-CN" sz="2400" dirty="0">
                <a:latin typeface="等线" panose="02010600030101010101" pitchFamily="2" charset="-122"/>
                <a:ea typeface="等线" panose="02010600030101010101" pitchFamily="2" charset="-122"/>
              </a:rPr>
              <a:t>&amp;</a:t>
            </a:r>
            <a:r>
              <a:rPr lang="zh-CN" altLang="en-US" sz="2400" dirty="0">
                <a:latin typeface="等线" panose="02010600030101010101" pitchFamily="2" charset="-122"/>
                <a:ea typeface="等线" panose="02010600030101010101" pitchFamily="2" charset="-122"/>
              </a:rPr>
              <a:t>测试</a:t>
            </a:r>
          </a:p>
        </p:txBody>
      </p:sp>
      <p:sp>
        <p:nvSpPr>
          <p:cNvPr id="12" name="文本框 11">
            <a:extLst>
              <a:ext uri="{FF2B5EF4-FFF2-40B4-BE49-F238E27FC236}">
                <a16:creationId xmlns:a16="http://schemas.microsoft.com/office/drawing/2014/main" id="{6FC1BDCE-AFBE-4F9B-86BB-23C4C7006DB1}"/>
              </a:ext>
            </a:extLst>
          </p:cNvPr>
          <p:cNvSpPr txBox="1">
            <a:spLocks noChangeArrowheads="1"/>
          </p:cNvSpPr>
          <p:nvPr/>
        </p:nvSpPr>
        <p:spPr bwMode="auto">
          <a:xfrm>
            <a:off x="7433699" y="4160951"/>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latin typeface="等线" panose="02010600030101010101" pitchFamily="2" charset="-122"/>
                <a:ea typeface="等线" panose="02010600030101010101" pitchFamily="2" charset="-122"/>
              </a:rPr>
              <a:t>6    </a:t>
            </a:r>
            <a:r>
              <a:rPr lang="zh-CN" altLang="en-US" sz="2400" dirty="0">
                <a:latin typeface="等线" panose="02010600030101010101" pitchFamily="2" charset="-122"/>
                <a:ea typeface="等线" panose="02010600030101010101" pitchFamily="2" charset="-122"/>
              </a:rPr>
              <a:t>总结</a:t>
            </a:r>
          </a:p>
        </p:txBody>
      </p:sp>
      <p:sp>
        <p:nvSpPr>
          <p:cNvPr id="5131" name="文本框 12">
            <a:extLst>
              <a:ext uri="{FF2B5EF4-FFF2-40B4-BE49-F238E27FC236}">
                <a16:creationId xmlns:a16="http://schemas.microsoft.com/office/drawing/2014/main" id="{AB4496CC-4D35-4352-BD05-EE4FB37FD2CD}"/>
              </a:ext>
            </a:extLst>
          </p:cNvPr>
          <p:cNvSpPr txBox="1">
            <a:spLocks noChangeArrowheads="1"/>
          </p:cNvSpPr>
          <p:nvPr/>
        </p:nvSpPr>
        <p:spPr bwMode="auto">
          <a:xfrm>
            <a:off x="2105025" y="2790825"/>
            <a:ext cx="269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a:ea typeface="MComic PRC Medium"/>
                <a:cs typeface="MComic PRC Medium"/>
              </a:rPr>
              <a:t>        </a:t>
            </a:r>
            <a:endParaRPr lang="zh-CN" altLang="en-US">
              <a:ea typeface="MComic PRC Medium"/>
              <a:cs typeface="MComic PRC Medium"/>
            </a:endParaRP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accel="3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accel="62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4" accel="58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6" accel="48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1+#ppt_w/2"/>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3" accel="280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1+#ppt_w/2"/>
                                          </p:val>
                                        </p:tav>
                                        <p:tav tm="100000">
                                          <p:val>
                                            <p:strVal val="#ppt_x"/>
                                          </p:val>
                                        </p:tav>
                                      </p:tavLst>
                                    </p:anim>
                                    <p:anim calcmode="lin" valueType="num">
                                      <p:cBhvr additive="base">
                                        <p:cTn id="24" dur="10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accel="5200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ppt_x"/>
                                          </p:val>
                                        </p:tav>
                                        <p:tav tm="100000">
                                          <p:val>
                                            <p:strVal val="#ppt_x"/>
                                          </p:val>
                                        </p:tav>
                                      </p:tavLst>
                                    </p:anim>
                                    <p:anim calcmode="lin" valueType="num">
                                      <p:cBhvr additive="base">
                                        <p:cTn id="2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a:extLst>
              <a:ext uri="{FF2B5EF4-FFF2-40B4-BE49-F238E27FC236}">
                <a16:creationId xmlns:a16="http://schemas.microsoft.com/office/drawing/2014/main" id="{AF519A75-10B2-4100-BB06-EBDC059B5A04}"/>
              </a:ext>
            </a:extLst>
          </p:cNvPr>
          <p:cNvSpPr/>
          <p:nvPr/>
        </p:nvSpPr>
        <p:spPr>
          <a:xfrm>
            <a:off x="4165600" y="1870075"/>
            <a:ext cx="3943350" cy="2887663"/>
          </a:xfrm>
          <a:prstGeom prst="rect">
            <a:avLst/>
          </a:prstGeom>
          <a:blipFill dpi="0" rotWithShape="1">
            <a:blip r:embed="rId3" cstate="print">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Lucida Console" panose="020B0609040504020204" pitchFamily="49" charset="0"/>
              <a:ea typeface="MComic PRC Medium" panose="00000500000000000000" pitchFamily="2" charset="-122"/>
            </a:endParaRPr>
          </a:p>
        </p:txBody>
      </p:sp>
      <p:sp>
        <p:nvSpPr>
          <p:cNvPr id="2" name="文本框 1">
            <a:extLst>
              <a:ext uri="{FF2B5EF4-FFF2-40B4-BE49-F238E27FC236}">
                <a16:creationId xmlns:a16="http://schemas.microsoft.com/office/drawing/2014/main" id="{1B3D20E3-E1C7-4126-90B8-3F8DA99C1D27}"/>
              </a:ext>
            </a:extLst>
          </p:cNvPr>
          <p:cNvSpPr txBox="1"/>
          <p:nvPr/>
        </p:nvSpPr>
        <p:spPr>
          <a:xfrm>
            <a:off x="5123744" y="2052157"/>
            <a:ext cx="2157068" cy="2092881"/>
          </a:xfrm>
          <a:prstGeom prst="rect">
            <a:avLst/>
          </a:prstGeom>
          <a:noFill/>
        </p:spPr>
        <p:txBody>
          <a:bodyPr>
            <a:spAutoFit/>
          </a:bodyPr>
          <a:lstStyle/>
          <a:p>
            <a:pPr fontAlgn="auto">
              <a:spcBef>
                <a:spcPts val="0"/>
              </a:spcBef>
              <a:spcAft>
                <a:spcPts val="0"/>
              </a:spcAft>
              <a:defRPr/>
            </a:pPr>
            <a:r>
              <a:rPr lang="en-US" altLang="zh-CN" sz="13000" b="1" dirty="0">
                <a:solidFill>
                  <a:srgbClr val="4F5261">
                    <a:alpha val="80000"/>
                  </a:srgbClr>
                </a:solidFill>
                <a:latin typeface="Microsoft JhengHei UI" panose="020B0604030504040204" pitchFamily="34" charset="-120"/>
                <a:ea typeface="Microsoft JhengHei UI" panose="020B0604030504040204" pitchFamily="34" charset="-120"/>
              </a:rPr>
              <a:t>01</a:t>
            </a:r>
            <a:endParaRPr lang="zh-CN" altLang="en-US" sz="13000" b="1" dirty="0">
              <a:solidFill>
                <a:srgbClr val="4F5261">
                  <a:alpha val="80000"/>
                </a:srgbClr>
              </a:solidFill>
              <a:latin typeface="Microsoft JhengHei UI" panose="020B0604030504040204" pitchFamily="34" charset="-120"/>
              <a:ea typeface="Microsoft JhengHei UI" panose="020B0604030504040204" pitchFamily="34" charset="-120"/>
            </a:endParaRPr>
          </a:p>
        </p:txBody>
      </p:sp>
      <p:sp>
        <p:nvSpPr>
          <p:cNvPr id="3" name="文本框 2">
            <a:extLst>
              <a:ext uri="{FF2B5EF4-FFF2-40B4-BE49-F238E27FC236}">
                <a16:creationId xmlns:a16="http://schemas.microsoft.com/office/drawing/2014/main" id="{56EAC7CC-66D5-4B77-98A5-A0217BF4AEFC}"/>
              </a:ext>
            </a:extLst>
          </p:cNvPr>
          <p:cNvSpPr txBox="1">
            <a:spLocks noChangeArrowheads="1"/>
          </p:cNvSpPr>
          <p:nvPr/>
        </p:nvSpPr>
        <p:spPr bwMode="auto">
          <a:xfrm>
            <a:off x="4500563" y="3760788"/>
            <a:ext cx="3403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4400" dirty="0">
                <a:solidFill>
                  <a:srgbClr val="4F5261"/>
                </a:solidFill>
                <a:latin typeface="黑体" panose="02010609060101010101" pitchFamily="49" charset="-122"/>
                <a:ea typeface="黑体" panose="02010609060101010101" pitchFamily="49" charset="-122"/>
                <a:cs typeface="MComic PRC Medium"/>
              </a:rPr>
              <a:t>项目背景</a:t>
            </a:r>
          </a:p>
        </p:txBody>
      </p:sp>
      <p:sp>
        <p:nvSpPr>
          <p:cNvPr id="6149" name="矩形 5">
            <a:extLst>
              <a:ext uri="{FF2B5EF4-FFF2-40B4-BE49-F238E27FC236}">
                <a16:creationId xmlns:a16="http://schemas.microsoft.com/office/drawing/2014/main" id="{30478170-315C-48BF-8FC3-26EB78BBC605}"/>
              </a:ext>
            </a:extLst>
          </p:cNvPr>
          <p:cNvSpPr>
            <a:spLocks noChangeArrowheads="1"/>
          </p:cNvSpPr>
          <p:nvPr/>
        </p:nvSpPr>
        <p:spPr bwMode="auto">
          <a:xfrm>
            <a:off x="2770188" y="5108575"/>
            <a:ext cx="6735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r>
              <a:rPr lang="en-US" altLang="zh-CN" dirty="0">
                <a:solidFill>
                  <a:srgbClr val="E5E5E0"/>
                </a:solidFill>
                <a:latin typeface="等线" panose="02010600030101010101" pitchFamily="2" charset="-122"/>
                <a:ea typeface="等线" panose="02010600030101010101" pitchFamily="2" charset="-122"/>
                <a:cs typeface="MComic PRC Medium"/>
              </a:rPr>
              <a:t>I know someone in the world is waiting for me, although I've no idea of who he is. But I feel happy every day for this.</a:t>
            </a:r>
            <a:endParaRPr lang="zh-CN" altLang="en-US" dirty="0">
              <a:solidFill>
                <a:srgbClr val="E5E5E0"/>
              </a:solidFill>
              <a:latin typeface="等线" panose="02010600030101010101" pitchFamily="2" charset="-122"/>
              <a:ea typeface="等线" panose="02010600030101010101" pitchFamily="2" charset="-122"/>
              <a:cs typeface="MComic PRC Medium"/>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6" presetClass="emph" presetSubtype="0" fill="hold" grpId="0" nodeType="withEffect">
                                  <p:stCondLst>
                                    <p:cond delay="0"/>
                                  </p:stCondLst>
                                  <p:iterate type="lt">
                                    <p:tmPct val="4000"/>
                                  </p:iterate>
                                  <p:childTnLst>
                                    <p:set>
                                      <p:cBhvr override="childStyle">
                                        <p:cTn id="9" dur="1000" fill="hold"/>
                                        <p:tgtEl>
                                          <p:spTgt spid="3"/>
                                        </p:tgtEl>
                                        <p:attrNameLst>
                                          <p:attrName>style.color</p:attrName>
                                        </p:attrNameLst>
                                      </p:cBhvr>
                                      <p:to>
                                        <p:clrVal>
                                          <a:srgbClr val="E5E5E0"/>
                                        </p:clrVal>
                                      </p:to>
                                    </p:set>
                                    <p:set>
                                      <p:cBhvr>
                                        <p:cTn id="10" dur="1000" fill="hold"/>
                                        <p:tgtEl>
                                          <p:spTgt spid="3"/>
                                        </p:tgtEl>
                                        <p:attrNameLst>
                                          <p:attrName>fillcolor</p:attrName>
                                        </p:attrNameLst>
                                      </p:cBhvr>
                                      <p:to>
                                        <p:clrVal>
                                          <a:srgbClr val="E5E5E0"/>
                                        </p:clrVal>
                                      </p:to>
                                    </p:set>
                                    <p:set>
                                      <p:cBhvr>
                                        <p:cTn id="11" dur="1000" fill="hold"/>
                                        <p:tgtEl>
                                          <p:spTgt spid="3"/>
                                        </p:tgtEl>
                                        <p:attrNameLst>
                                          <p:attrName>fill.type</p:attrName>
                                        </p:attrNameLst>
                                      </p:cBhvr>
                                      <p:to>
                                        <p:strVal val="solid"/>
                                      </p:to>
                                    </p:set>
                                  </p:childTnLst>
                                </p:cTn>
                              </p:par>
                              <p:par>
                                <p:cTn id="12" presetID="16" presetClass="emph" presetSubtype="0" fill="hold" grpId="1" nodeType="withEffect">
                                  <p:stCondLst>
                                    <p:cond delay="1000"/>
                                  </p:stCondLst>
                                  <p:iterate type="lt">
                                    <p:tmPct val="4000"/>
                                  </p:iterate>
                                  <p:childTnLst>
                                    <p:set>
                                      <p:cBhvr override="childStyle">
                                        <p:cTn id="13" dur="1000" fill="hold"/>
                                        <p:tgtEl>
                                          <p:spTgt spid="3"/>
                                        </p:tgtEl>
                                        <p:attrNameLst>
                                          <p:attrName>style.color</p:attrName>
                                        </p:attrNameLst>
                                      </p:cBhvr>
                                      <p:to>
                                        <p:clrVal>
                                          <a:srgbClr val="4F5261"/>
                                        </p:clrVal>
                                      </p:to>
                                    </p:set>
                                    <p:set>
                                      <p:cBhvr>
                                        <p:cTn id="14" dur="1000" fill="hold"/>
                                        <p:tgtEl>
                                          <p:spTgt spid="3"/>
                                        </p:tgtEl>
                                        <p:attrNameLst>
                                          <p:attrName>fillcolor</p:attrName>
                                        </p:attrNameLst>
                                      </p:cBhvr>
                                      <p:to>
                                        <p:clrVal>
                                          <a:srgbClr val="4F5261"/>
                                        </p:clrVal>
                                      </p:to>
                                    </p:set>
                                    <p:set>
                                      <p:cBhvr>
                                        <p:cTn id="15"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a:extLst>
              <a:ext uri="{FF2B5EF4-FFF2-40B4-BE49-F238E27FC236}">
                <a16:creationId xmlns:a16="http://schemas.microsoft.com/office/drawing/2014/main" id="{0554C174-1E1F-4366-B9BC-0BB4215D61F1}"/>
              </a:ext>
            </a:extLst>
          </p:cNvPr>
          <p:cNvSpPr/>
          <p:nvPr/>
        </p:nvSpPr>
        <p:spPr>
          <a:xfrm>
            <a:off x="7742238" y="1393825"/>
            <a:ext cx="2165350" cy="1865313"/>
          </a:xfrm>
          <a:prstGeom prst="hexagon">
            <a:avLst/>
          </a:prstGeom>
          <a:blipFill>
            <a:blip r:embed="rId3" cstate="print"/>
            <a:stretch>
              <a:fillRect/>
            </a:stretch>
          </a:blipFill>
          <a:ln>
            <a:solidFill>
              <a:srgbClr val="ACB6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Harlow Solid Italic" panose="04030604020F02020D02" pitchFamily="82" charset="0"/>
              <a:ea typeface="MComic PRC Medium" panose="00000500000000000000" pitchFamily="2" charset="-122"/>
            </a:endParaRPr>
          </a:p>
        </p:txBody>
      </p:sp>
      <p:sp>
        <p:nvSpPr>
          <p:cNvPr id="5" name="六边形 4">
            <a:extLst>
              <a:ext uri="{FF2B5EF4-FFF2-40B4-BE49-F238E27FC236}">
                <a16:creationId xmlns:a16="http://schemas.microsoft.com/office/drawing/2014/main" id="{A8B33169-DF60-4C3B-B0D5-31362ACEE6B1}"/>
              </a:ext>
            </a:extLst>
          </p:cNvPr>
          <p:cNvSpPr/>
          <p:nvPr/>
        </p:nvSpPr>
        <p:spPr>
          <a:xfrm>
            <a:off x="5851525" y="2457450"/>
            <a:ext cx="2165350" cy="1865313"/>
          </a:xfrm>
          <a:prstGeom prst="hexagon">
            <a:avLst/>
          </a:prstGeom>
          <a:blipFill>
            <a:blip r:embed="rId4" cstate="print"/>
            <a:stretch>
              <a:fillRect/>
            </a:stretch>
          </a:blipFill>
          <a:ln>
            <a:solidFill>
              <a:srgbClr val="ACB6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六边形 5">
            <a:extLst>
              <a:ext uri="{FF2B5EF4-FFF2-40B4-BE49-F238E27FC236}">
                <a16:creationId xmlns:a16="http://schemas.microsoft.com/office/drawing/2014/main" id="{DF18CD23-711E-400A-B0EB-AC81E89CC94B}"/>
              </a:ext>
            </a:extLst>
          </p:cNvPr>
          <p:cNvSpPr/>
          <p:nvPr/>
        </p:nvSpPr>
        <p:spPr>
          <a:xfrm>
            <a:off x="7742238" y="3519488"/>
            <a:ext cx="2165350" cy="1865312"/>
          </a:xfrm>
          <a:prstGeom prst="hexagon">
            <a:avLst/>
          </a:prstGeom>
          <a:blipFill>
            <a:blip r:embed="rId5" cstate="print"/>
            <a:stretch>
              <a:fillRect/>
            </a:stretch>
          </a:blipFill>
          <a:ln>
            <a:solidFill>
              <a:srgbClr val="ACB6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7173" name="文本框 1">
            <a:extLst>
              <a:ext uri="{FF2B5EF4-FFF2-40B4-BE49-F238E27FC236}">
                <a16:creationId xmlns:a16="http://schemas.microsoft.com/office/drawing/2014/main" id="{E99E1D1F-7FB0-4359-A6DC-DC03E2D0DA83}"/>
              </a:ext>
            </a:extLst>
          </p:cNvPr>
          <p:cNvSpPr txBox="1">
            <a:spLocks noChangeArrowheads="1"/>
          </p:cNvSpPr>
          <p:nvPr/>
        </p:nvSpPr>
        <p:spPr bwMode="auto">
          <a:xfrm>
            <a:off x="2740025" y="1517650"/>
            <a:ext cx="28463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400" dirty="0">
                <a:solidFill>
                  <a:srgbClr val="4F5261"/>
                </a:solidFill>
                <a:latin typeface="Microsoft JhengHei" panose="020B0604030504040204" pitchFamily="34" charset="-120"/>
                <a:ea typeface="Microsoft JhengHei" panose="020B0604030504040204" pitchFamily="34" charset="-120"/>
              </a:rPr>
              <a:t>游戏产业作为现代电脑电子技术的产物，正在以其独特的魅力在全世界的娱乐领域占据主流位置。</a:t>
            </a:r>
          </a:p>
        </p:txBody>
      </p:sp>
      <p:sp>
        <p:nvSpPr>
          <p:cNvPr id="7174" name="文本框 6">
            <a:extLst>
              <a:ext uri="{FF2B5EF4-FFF2-40B4-BE49-F238E27FC236}">
                <a16:creationId xmlns:a16="http://schemas.microsoft.com/office/drawing/2014/main" id="{1C9E82AC-FCD3-44A4-AB97-BC95ED6C222B}"/>
              </a:ext>
            </a:extLst>
          </p:cNvPr>
          <p:cNvSpPr txBox="1">
            <a:spLocks noChangeArrowheads="1"/>
          </p:cNvSpPr>
          <p:nvPr/>
        </p:nvSpPr>
        <p:spPr bwMode="auto">
          <a:xfrm>
            <a:off x="1182688" y="3333750"/>
            <a:ext cx="29352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400" dirty="0">
                <a:solidFill>
                  <a:srgbClr val="4F5261"/>
                </a:solidFill>
                <a:latin typeface="Microsoft JhengHei" panose="020B0604030504040204" pitchFamily="34" charset="-120"/>
                <a:ea typeface="Microsoft JhengHei" panose="020B0604030504040204" pitchFamily="34" charset="-120"/>
              </a:rPr>
              <a:t>让玩家打发时间的同时，带来工作之余最大程度的放松，增进人们之间的交流，满足人们休闲的需要。</a:t>
            </a:r>
          </a:p>
        </p:txBody>
      </p:sp>
      <p:sp>
        <p:nvSpPr>
          <p:cNvPr id="7175" name="文本框 7">
            <a:extLst>
              <a:ext uri="{FF2B5EF4-FFF2-40B4-BE49-F238E27FC236}">
                <a16:creationId xmlns:a16="http://schemas.microsoft.com/office/drawing/2014/main" id="{7BE24BA8-5E6C-48F9-A9B0-96ED2A701500}"/>
              </a:ext>
            </a:extLst>
          </p:cNvPr>
          <p:cNvSpPr txBox="1">
            <a:spLocks noChangeArrowheads="1"/>
          </p:cNvSpPr>
          <p:nvPr/>
        </p:nvSpPr>
        <p:spPr bwMode="auto">
          <a:xfrm>
            <a:off x="2247900" y="5165725"/>
            <a:ext cx="30813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400" dirty="0">
                <a:solidFill>
                  <a:srgbClr val="4F5261"/>
                </a:solidFill>
                <a:latin typeface="Microsoft JhengHei" panose="020B0604030504040204" pitchFamily="34" charset="-120"/>
                <a:ea typeface="Microsoft JhengHei" panose="020B0604030504040204" pitchFamily="34" charset="-120"/>
              </a:rPr>
              <a:t>由于</a:t>
            </a:r>
            <a:r>
              <a:rPr lang="en-US" altLang="zh-CN" sz="1400" dirty="0">
                <a:solidFill>
                  <a:srgbClr val="4F5261"/>
                </a:solidFill>
                <a:latin typeface="Microsoft JhengHei" panose="020B0604030504040204" pitchFamily="34" charset="-120"/>
                <a:ea typeface="Microsoft JhengHei" panose="020B0604030504040204" pitchFamily="34" charset="-120"/>
              </a:rPr>
              <a:t>PC</a:t>
            </a:r>
            <a:r>
              <a:rPr lang="zh-CN" altLang="en-US" sz="1400" dirty="0">
                <a:solidFill>
                  <a:srgbClr val="4F5261"/>
                </a:solidFill>
                <a:latin typeface="Microsoft JhengHei" panose="020B0604030504040204" pitchFamily="34" charset="-120"/>
                <a:ea typeface="Microsoft JhengHei" panose="020B0604030504040204" pitchFamily="34" charset="-120"/>
              </a:rPr>
              <a:t>和手机互联网的不断发展，游戏向着更为轻巧、易上手、可玩性高的方向发展。独立游戏在这方面的优势凸显。</a:t>
            </a:r>
          </a:p>
        </p:txBody>
      </p:sp>
      <p:cxnSp>
        <p:nvCxnSpPr>
          <p:cNvPr id="10" name="直接连接符 9">
            <a:extLst>
              <a:ext uri="{FF2B5EF4-FFF2-40B4-BE49-F238E27FC236}">
                <a16:creationId xmlns:a16="http://schemas.microsoft.com/office/drawing/2014/main" id="{0E35FF9E-149C-493E-BDF6-1E3CA683FAB1}"/>
              </a:ext>
            </a:extLst>
          </p:cNvPr>
          <p:cNvCxnSpPr/>
          <p:nvPr/>
        </p:nvCxnSpPr>
        <p:spPr>
          <a:xfrm flipH="1" flipV="1">
            <a:off x="4432300" y="3389313"/>
            <a:ext cx="1281113" cy="3175"/>
          </a:xfrm>
          <a:prstGeom prst="line">
            <a:avLst/>
          </a:prstGeom>
          <a:ln w="28575">
            <a:solidFill>
              <a:srgbClr val="ACB6C2"/>
            </a:solidFill>
          </a:ln>
        </p:spPr>
        <p:style>
          <a:lnRef idx="1">
            <a:schemeClr val="accent1"/>
          </a:lnRef>
          <a:fillRef idx="0">
            <a:schemeClr val="accent1"/>
          </a:fillRef>
          <a:effectRef idx="0">
            <a:schemeClr val="accent1"/>
          </a:effectRef>
          <a:fontRef idx="minor">
            <a:schemeClr val="tx1"/>
          </a:fontRef>
        </p:style>
      </p:cxnSp>
      <p:sp>
        <p:nvSpPr>
          <p:cNvPr id="7177" name="文本框 23">
            <a:extLst>
              <a:ext uri="{FF2B5EF4-FFF2-40B4-BE49-F238E27FC236}">
                <a16:creationId xmlns:a16="http://schemas.microsoft.com/office/drawing/2014/main" id="{DA6C4571-C814-4255-8430-83DBE1BB703D}"/>
              </a:ext>
            </a:extLst>
          </p:cNvPr>
          <p:cNvSpPr txBox="1">
            <a:spLocks noChangeArrowheads="1"/>
          </p:cNvSpPr>
          <p:nvPr/>
        </p:nvSpPr>
        <p:spPr bwMode="auto">
          <a:xfrm>
            <a:off x="2827337" y="892175"/>
            <a:ext cx="26717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4F5261"/>
                </a:solidFill>
                <a:ea typeface="Meiryo" panose="020B0604030504040204" pitchFamily="34" charset="-128"/>
              </a:rPr>
              <a:t>游戏产业的发展</a:t>
            </a:r>
          </a:p>
        </p:txBody>
      </p:sp>
      <p:sp>
        <p:nvSpPr>
          <p:cNvPr id="7178" name="文本框 25">
            <a:extLst>
              <a:ext uri="{FF2B5EF4-FFF2-40B4-BE49-F238E27FC236}">
                <a16:creationId xmlns:a16="http://schemas.microsoft.com/office/drawing/2014/main" id="{C9BFC40E-51A3-4125-916F-4FE661E9D68F}"/>
              </a:ext>
            </a:extLst>
          </p:cNvPr>
          <p:cNvSpPr txBox="1">
            <a:spLocks noChangeArrowheads="1"/>
          </p:cNvSpPr>
          <p:nvPr/>
        </p:nvSpPr>
        <p:spPr bwMode="auto">
          <a:xfrm>
            <a:off x="2349500" y="4559300"/>
            <a:ext cx="26717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4F5261"/>
                </a:solidFill>
                <a:ea typeface="Meiryo" panose="020B0604030504040204" pitchFamily="34" charset="-128"/>
              </a:rPr>
              <a:t>游戏产业的方向</a:t>
            </a:r>
          </a:p>
        </p:txBody>
      </p:sp>
      <p:cxnSp>
        <p:nvCxnSpPr>
          <p:cNvPr id="27" name="直接连接符 26">
            <a:extLst>
              <a:ext uri="{FF2B5EF4-FFF2-40B4-BE49-F238E27FC236}">
                <a16:creationId xmlns:a16="http://schemas.microsoft.com/office/drawing/2014/main" id="{5B2FD209-61FD-4FBD-A04C-5874268E3C39}"/>
              </a:ext>
            </a:extLst>
          </p:cNvPr>
          <p:cNvCxnSpPr/>
          <p:nvPr/>
        </p:nvCxnSpPr>
        <p:spPr>
          <a:xfrm flipH="1">
            <a:off x="8178800" y="3397250"/>
            <a:ext cx="1276350" cy="12700"/>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8F8C001-0599-4106-B476-ED664CE4654A}"/>
              </a:ext>
            </a:extLst>
          </p:cNvPr>
          <p:cNvCxnSpPr/>
          <p:nvPr/>
        </p:nvCxnSpPr>
        <p:spPr>
          <a:xfrm flipH="1" flipV="1">
            <a:off x="7610475" y="2319338"/>
            <a:ext cx="563563" cy="1077912"/>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BA4A232-6CBA-45FD-9207-B563874491C7}"/>
              </a:ext>
            </a:extLst>
          </p:cNvPr>
          <p:cNvCxnSpPr/>
          <p:nvPr/>
        </p:nvCxnSpPr>
        <p:spPr>
          <a:xfrm flipH="1">
            <a:off x="7610475" y="3397250"/>
            <a:ext cx="568325" cy="1028700"/>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189CEF3-0F40-4545-9E27-9C1D061DC82C}"/>
              </a:ext>
            </a:extLst>
          </p:cNvPr>
          <p:cNvCxnSpPr/>
          <p:nvPr/>
        </p:nvCxnSpPr>
        <p:spPr>
          <a:xfrm flipH="1">
            <a:off x="6327775" y="4425950"/>
            <a:ext cx="1282700" cy="0"/>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8DEC84-AF02-405E-959B-793D8DCAE2FA}"/>
              </a:ext>
            </a:extLst>
          </p:cNvPr>
          <p:cNvCxnSpPr/>
          <p:nvPr/>
        </p:nvCxnSpPr>
        <p:spPr>
          <a:xfrm flipH="1" flipV="1">
            <a:off x="6327775" y="2319338"/>
            <a:ext cx="1281113" cy="3175"/>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6796ACD-0EDF-4D1A-902C-939BB3FBBA20}"/>
              </a:ext>
            </a:extLst>
          </p:cNvPr>
          <p:cNvCxnSpPr/>
          <p:nvPr/>
        </p:nvCxnSpPr>
        <p:spPr>
          <a:xfrm flipH="1" flipV="1">
            <a:off x="9467850" y="3397250"/>
            <a:ext cx="527050" cy="1028700"/>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94B4D7F-930F-4BC6-ADEA-A750814BC907}"/>
              </a:ext>
            </a:extLst>
          </p:cNvPr>
          <p:cNvCxnSpPr/>
          <p:nvPr/>
        </p:nvCxnSpPr>
        <p:spPr>
          <a:xfrm flipV="1">
            <a:off x="9467850" y="2325688"/>
            <a:ext cx="527050" cy="1084262"/>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E512F3A-31F8-4B29-9D5E-5A4126046F8A}"/>
              </a:ext>
            </a:extLst>
          </p:cNvPr>
          <p:cNvCxnSpPr/>
          <p:nvPr/>
        </p:nvCxnSpPr>
        <p:spPr>
          <a:xfrm flipV="1">
            <a:off x="7620000" y="1401763"/>
            <a:ext cx="465138" cy="923925"/>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0D85B95-DE18-4057-990C-397D33653575}"/>
              </a:ext>
            </a:extLst>
          </p:cNvPr>
          <p:cNvCxnSpPr/>
          <p:nvPr/>
        </p:nvCxnSpPr>
        <p:spPr>
          <a:xfrm flipH="1" flipV="1">
            <a:off x="7608888" y="4425950"/>
            <a:ext cx="528637" cy="1028700"/>
          </a:xfrm>
          <a:prstGeom prst="line">
            <a:avLst/>
          </a:prstGeom>
          <a:ln>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C7635FF-6880-4579-A43A-F3E614384553}"/>
              </a:ext>
            </a:extLst>
          </p:cNvPr>
          <p:cNvCxnSpPr/>
          <p:nvPr/>
        </p:nvCxnSpPr>
        <p:spPr>
          <a:xfrm flipH="1" flipV="1">
            <a:off x="6340475" y="5448300"/>
            <a:ext cx="1281113" cy="3175"/>
          </a:xfrm>
          <a:prstGeom prst="line">
            <a:avLst/>
          </a:prstGeom>
          <a:ln w="28575">
            <a:solidFill>
              <a:srgbClr val="ACB6C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5036B34-83BD-46AF-B96C-53FB6941C71A}"/>
              </a:ext>
            </a:extLst>
          </p:cNvPr>
          <p:cNvCxnSpPr/>
          <p:nvPr/>
        </p:nvCxnSpPr>
        <p:spPr>
          <a:xfrm flipH="1" flipV="1">
            <a:off x="6199188" y="1382713"/>
            <a:ext cx="1282700" cy="3175"/>
          </a:xfrm>
          <a:prstGeom prst="line">
            <a:avLst/>
          </a:prstGeom>
          <a:ln w="28575">
            <a:solidFill>
              <a:srgbClr val="ACB6C2"/>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E95E32A1-69D5-43D9-8073-FEC1A5825181}"/>
              </a:ext>
            </a:extLst>
          </p:cNvPr>
          <p:cNvSpPr/>
          <p:nvPr/>
        </p:nvSpPr>
        <p:spPr>
          <a:xfrm>
            <a:off x="2827337" y="868516"/>
            <a:ext cx="2393591" cy="461963"/>
          </a:xfrm>
          <a:prstGeom prst="rect">
            <a:avLst/>
          </a:prstGeom>
          <a:noFill/>
          <a:ln>
            <a:solidFill>
              <a:srgbClr val="8E9CA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矩形 29">
            <a:extLst>
              <a:ext uri="{FF2B5EF4-FFF2-40B4-BE49-F238E27FC236}">
                <a16:creationId xmlns:a16="http://schemas.microsoft.com/office/drawing/2014/main" id="{B2514A52-6589-4FFF-9541-559FC57D8F30}"/>
              </a:ext>
            </a:extLst>
          </p:cNvPr>
          <p:cNvSpPr/>
          <p:nvPr/>
        </p:nvSpPr>
        <p:spPr>
          <a:xfrm>
            <a:off x="1206500" y="2789238"/>
            <a:ext cx="2286000" cy="461962"/>
          </a:xfrm>
          <a:prstGeom prst="rect">
            <a:avLst/>
          </a:prstGeom>
          <a:noFill/>
          <a:ln>
            <a:solidFill>
              <a:srgbClr val="8E9CA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矩形 31">
            <a:extLst>
              <a:ext uri="{FF2B5EF4-FFF2-40B4-BE49-F238E27FC236}">
                <a16:creationId xmlns:a16="http://schemas.microsoft.com/office/drawing/2014/main" id="{3490C2F7-326C-4228-AF09-247BC47CA6D9}"/>
              </a:ext>
            </a:extLst>
          </p:cNvPr>
          <p:cNvSpPr/>
          <p:nvPr/>
        </p:nvSpPr>
        <p:spPr>
          <a:xfrm>
            <a:off x="2260599" y="4548188"/>
            <a:ext cx="2439219" cy="461962"/>
          </a:xfrm>
          <a:prstGeom prst="rect">
            <a:avLst/>
          </a:prstGeom>
          <a:noFill/>
          <a:ln>
            <a:solidFill>
              <a:srgbClr val="8E9CA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93" name="文本框 36">
            <a:extLst>
              <a:ext uri="{FF2B5EF4-FFF2-40B4-BE49-F238E27FC236}">
                <a16:creationId xmlns:a16="http://schemas.microsoft.com/office/drawing/2014/main" id="{DC58D396-4EEE-4D91-8093-964FABC57CF9}"/>
              </a:ext>
            </a:extLst>
          </p:cNvPr>
          <p:cNvSpPr txBox="1">
            <a:spLocks noChangeArrowheads="1"/>
          </p:cNvSpPr>
          <p:nvPr/>
        </p:nvSpPr>
        <p:spPr bwMode="auto">
          <a:xfrm>
            <a:off x="1331913" y="2800350"/>
            <a:ext cx="2090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4F5261"/>
                </a:solidFill>
                <a:ea typeface="Meiryo" panose="020B0604030504040204" pitchFamily="34" charset="-128"/>
              </a:rPr>
              <a:t>游戏的吸引力</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E9FD173-5EA0-4770-A836-C0B574A10A5C}"/>
              </a:ext>
            </a:extLst>
          </p:cNvPr>
          <p:cNvSpPr>
            <a:spLocks noChangeArrowheads="1"/>
          </p:cNvSpPr>
          <p:nvPr/>
        </p:nvSpPr>
        <p:spPr bwMode="auto">
          <a:xfrm>
            <a:off x="923362" y="2061344"/>
            <a:ext cx="24929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600" dirty="0">
                <a:solidFill>
                  <a:srgbClr val="4F5261"/>
                </a:solidFill>
                <a:latin typeface="黑体" panose="02010609060101010101" pitchFamily="49" charset="-122"/>
                <a:ea typeface="黑体" panose="02010609060101010101" pitchFamily="49" charset="-122"/>
                <a:cs typeface="MComic PRC Medium"/>
              </a:rPr>
              <a:t>不要停！</a:t>
            </a:r>
            <a:endParaRPr lang="en-US" altLang="zh-CN" sz="3600" dirty="0">
              <a:solidFill>
                <a:srgbClr val="4F5261"/>
              </a:solidFill>
              <a:latin typeface="黑体" panose="02010609060101010101" pitchFamily="49" charset="-122"/>
              <a:ea typeface="黑体" panose="02010609060101010101" pitchFamily="49" charset="-122"/>
              <a:cs typeface="MComic PRC Medium"/>
            </a:endParaRPr>
          </a:p>
          <a:p>
            <a:r>
              <a:rPr lang="zh-CN" altLang="en-US" sz="3600" dirty="0">
                <a:solidFill>
                  <a:srgbClr val="4F5261"/>
                </a:solidFill>
                <a:latin typeface="黑体" panose="02010609060101010101" pitchFamily="49" charset="-122"/>
                <a:ea typeface="黑体" panose="02010609060101010101" pitchFamily="49" charset="-122"/>
                <a:cs typeface="MComic PRC Medium"/>
              </a:rPr>
              <a:t>八分音符酱</a:t>
            </a:r>
          </a:p>
        </p:txBody>
      </p:sp>
      <p:cxnSp>
        <p:nvCxnSpPr>
          <p:cNvPr id="12" name="直接连接符 11">
            <a:extLst>
              <a:ext uri="{FF2B5EF4-FFF2-40B4-BE49-F238E27FC236}">
                <a16:creationId xmlns:a16="http://schemas.microsoft.com/office/drawing/2014/main" id="{73BCB979-A068-404F-B65A-599F7EE3BC66}"/>
              </a:ext>
            </a:extLst>
          </p:cNvPr>
          <p:cNvCxnSpPr/>
          <p:nvPr/>
        </p:nvCxnSpPr>
        <p:spPr>
          <a:xfrm>
            <a:off x="992188" y="3354388"/>
            <a:ext cx="1900237" cy="1270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
        <p:nvSpPr>
          <p:cNvPr id="8200" name="文本框 10">
            <a:extLst>
              <a:ext uri="{FF2B5EF4-FFF2-40B4-BE49-F238E27FC236}">
                <a16:creationId xmlns:a16="http://schemas.microsoft.com/office/drawing/2014/main" id="{8A1579AF-911B-4393-A0C8-BD9AFAC20CCC}"/>
              </a:ext>
            </a:extLst>
          </p:cNvPr>
          <p:cNvSpPr txBox="1">
            <a:spLocks noChangeArrowheads="1"/>
          </p:cNvSpPr>
          <p:nvPr/>
        </p:nvSpPr>
        <p:spPr bwMode="auto">
          <a:xfrm>
            <a:off x="923362" y="3571875"/>
            <a:ext cx="32432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600" dirty="0">
                <a:solidFill>
                  <a:srgbClr val="8E9CAC"/>
                </a:solidFill>
                <a:latin typeface="Microsoft JhengHei" panose="020B0604030504040204" pitchFamily="34" charset="-120"/>
                <a:ea typeface="Microsoft JhengHei" panose="020B0604030504040204" pitchFamily="34" charset="-120"/>
              </a:rPr>
              <a:t>本游戏最初是在</a:t>
            </a:r>
            <a:r>
              <a:rPr lang="en-US" altLang="zh-CN" sz="1600" dirty="0">
                <a:solidFill>
                  <a:srgbClr val="8E9CAC"/>
                </a:solidFill>
                <a:latin typeface="Microsoft JhengHei" panose="020B0604030504040204" pitchFamily="34" charset="-120"/>
                <a:ea typeface="Microsoft JhengHei" panose="020B0604030504040204" pitchFamily="34" charset="-120"/>
              </a:rPr>
              <a:t>2017</a:t>
            </a:r>
            <a:r>
              <a:rPr lang="zh-CN" altLang="en-US" sz="1600" dirty="0">
                <a:solidFill>
                  <a:srgbClr val="8E9CAC"/>
                </a:solidFill>
                <a:latin typeface="Microsoft JhengHei" panose="020B0604030504040204" pitchFamily="34" charset="-120"/>
                <a:ea typeface="Microsoft JhengHei" panose="020B0604030504040204" pitchFamily="34" charset="-120"/>
              </a:rPr>
              <a:t>年</a:t>
            </a:r>
            <a:r>
              <a:rPr lang="en-US" altLang="zh-CN" sz="1600" dirty="0">
                <a:solidFill>
                  <a:srgbClr val="8E9CAC"/>
                </a:solidFill>
                <a:latin typeface="Microsoft JhengHei" panose="020B0604030504040204" pitchFamily="34" charset="-120"/>
                <a:ea typeface="Microsoft JhengHei" panose="020B0604030504040204" pitchFamily="34" charset="-120"/>
              </a:rPr>
              <a:t>2</a:t>
            </a:r>
            <a:r>
              <a:rPr lang="zh-CN" altLang="en-US" sz="1600" dirty="0">
                <a:solidFill>
                  <a:srgbClr val="8E9CAC"/>
                </a:solidFill>
                <a:latin typeface="Microsoft JhengHei" panose="020B0604030504040204" pitchFamily="34" charset="-120"/>
                <a:ea typeface="Microsoft JhengHei" panose="020B0604030504040204" pitchFamily="34" charset="-120"/>
              </a:rPr>
              <a:t>月初在日本上线的一款声控游戏，原开发者使用</a:t>
            </a:r>
            <a:r>
              <a:rPr lang="en-US" altLang="zh-CN" sz="1600" dirty="0">
                <a:solidFill>
                  <a:srgbClr val="8E9CAC"/>
                </a:solidFill>
                <a:latin typeface="Microsoft JhengHei" panose="020B0604030504040204" pitchFamily="34" charset="-120"/>
                <a:ea typeface="Microsoft JhengHei" panose="020B0604030504040204" pitchFamily="34" charset="-120"/>
              </a:rPr>
              <a:t>unity</a:t>
            </a:r>
            <a:r>
              <a:rPr lang="zh-CN" altLang="en-US" sz="1600" dirty="0">
                <a:solidFill>
                  <a:srgbClr val="8E9CAC"/>
                </a:solidFill>
                <a:latin typeface="Microsoft JhengHei" panose="020B0604030504040204" pitchFamily="34" charset="-120"/>
                <a:ea typeface="Microsoft JhengHei" panose="020B0604030504040204" pitchFamily="34" charset="-120"/>
              </a:rPr>
              <a:t>进行开发，次月引进大陆时风靡一时，同时也吸引众多程序员进行不同平台上的游戏开发。</a:t>
            </a:r>
          </a:p>
        </p:txBody>
      </p:sp>
      <p:pic>
        <p:nvPicPr>
          <p:cNvPr id="2" name="图片 1">
            <a:extLst>
              <a:ext uri="{FF2B5EF4-FFF2-40B4-BE49-F238E27FC236}">
                <a16:creationId xmlns:a16="http://schemas.microsoft.com/office/drawing/2014/main" id="{A67E2934-7CA2-43B6-9C70-A906C6BFB9BE}"/>
              </a:ext>
            </a:extLst>
          </p:cNvPr>
          <p:cNvPicPr>
            <a:picLocks noChangeAspect="1"/>
          </p:cNvPicPr>
          <p:nvPr/>
        </p:nvPicPr>
        <p:blipFill rotWithShape="1">
          <a:blip r:embed="rId2"/>
          <a:srcRect r="1192"/>
          <a:stretch/>
        </p:blipFill>
        <p:spPr>
          <a:xfrm>
            <a:off x="4749728" y="3955528"/>
            <a:ext cx="6257101" cy="2371070"/>
          </a:xfrm>
          <a:prstGeom prst="rect">
            <a:avLst/>
          </a:prstGeom>
        </p:spPr>
      </p:pic>
      <p:pic>
        <p:nvPicPr>
          <p:cNvPr id="3" name="图片 2">
            <a:extLst>
              <a:ext uri="{FF2B5EF4-FFF2-40B4-BE49-F238E27FC236}">
                <a16:creationId xmlns:a16="http://schemas.microsoft.com/office/drawing/2014/main" id="{3E5BCBCB-6EFB-43B6-A962-6CD2F90677F1}"/>
              </a:ext>
            </a:extLst>
          </p:cNvPr>
          <p:cNvPicPr>
            <a:picLocks noChangeAspect="1"/>
          </p:cNvPicPr>
          <p:nvPr/>
        </p:nvPicPr>
        <p:blipFill>
          <a:blip r:embed="rId3"/>
          <a:stretch>
            <a:fillRect/>
          </a:stretch>
        </p:blipFill>
        <p:spPr>
          <a:xfrm>
            <a:off x="5658830" y="361901"/>
            <a:ext cx="4438899" cy="339888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a:extLst>
              <a:ext uri="{FF2B5EF4-FFF2-40B4-BE49-F238E27FC236}">
                <a16:creationId xmlns:a16="http://schemas.microsoft.com/office/drawing/2014/main" id="{8EF1C8C4-4E45-421B-BA58-86C95D10E828}"/>
              </a:ext>
            </a:extLst>
          </p:cNvPr>
          <p:cNvSpPr/>
          <p:nvPr/>
        </p:nvSpPr>
        <p:spPr>
          <a:xfrm>
            <a:off x="4165600" y="1870075"/>
            <a:ext cx="3943350" cy="2887663"/>
          </a:xfrm>
          <a:prstGeom prst="rect">
            <a:avLst/>
          </a:prstGeom>
          <a:blipFill dpi="0" rotWithShape="1">
            <a:blip r:embed="rId3" cstate="print">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2" name="文本框 1">
            <a:extLst>
              <a:ext uri="{FF2B5EF4-FFF2-40B4-BE49-F238E27FC236}">
                <a16:creationId xmlns:a16="http://schemas.microsoft.com/office/drawing/2014/main" id="{92C0158D-4486-4AC5-BA19-BEA07F0A6B11}"/>
              </a:ext>
            </a:extLst>
          </p:cNvPr>
          <p:cNvSpPr txBox="1"/>
          <p:nvPr/>
        </p:nvSpPr>
        <p:spPr>
          <a:xfrm>
            <a:off x="5123744" y="2052157"/>
            <a:ext cx="2157068" cy="2092881"/>
          </a:xfrm>
          <a:prstGeom prst="rect">
            <a:avLst/>
          </a:prstGeom>
          <a:noFill/>
        </p:spPr>
        <p:txBody>
          <a:bodyPr>
            <a:spAutoFit/>
          </a:bodyPr>
          <a:lstStyle/>
          <a:p>
            <a:pPr fontAlgn="auto">
              <a:spcBef>
                <a:spcPts val="0"/>
              </a:spcBef>
              <a:spcAft>
                <a:spcPts val="0"/>
              </a:spcAft>
              <a:defRPr/>
            </a:pPr>
            <a:r>
              <a:rPr lang="en-US" altLang="zh-CN" sz="13000" b="1" dirty="0">
                <a:solidFill>
                  <a:srgbClr val="4F5261">
                    <a:alpha val="80000"/>
                  </a:srgbClr>
                </a:solidFill>
                <a:latin typeface="Microsoft JhengHei UI" panose="020B0604030504040204" pitchFamily="34" charset="-120"/>
                <a:ea typeface="Microsoft JhengHei UI" panose="020B0604030504040204" pitchFamily="34" charset="-120"/>
              </a:rPr>
              <a:t>02</a:t>
            </a:r>
            <a:endParaRPr lang="zh-CN" altLang="en-US" sz="13000" b="1" dirty="0">
              <a:solidFill>
                <a:srgbClr val="4F5261">
                  <a:alpha val="80000"/>
                </a:srgbClr>
              </a:solidFill>
              <a:latin typeface="Microsoft JhengHei UI" panose="020B0604030504040204" pitchFamily="34" charset="-120"/>
              <a:ea typeface="Microsoft JhengHei UI" panose="020B0604030504040204" pitchFamily="34" charset="-120"/>
            </a:endParaRPr>
          </a:p>
        </p:txBody>
      </p:sp>
      <p:sp>
        <p:nvSpPr>
          <p:cNvPr id="3" name="文本框 2">
            <a:extLst>
              <a:ext uri="{FF2B5EF4-FFF2-40B4-BE49-F238E27FC236}">
                <a16:creationId xmlns:a16="http://schemas.microsoft.com/office/drawing/2014/main" id="{E6D330C1-3D41-4D8E-AD63-FA1874837F7D}"/>
              </a:ext>
            </a:extLst>
          </p:cNvPr>
          <p:cNvSpPr txBox="1">
            <a:spLocks noChangeArrowheads="1"/>
          </p:cNvSpPr>
          <p:nvPr/>
        </p:nvSpPr>
        <p:spPr bwMode="auto">
          <a:xfrm>
            <a:off x="4500563" y="3760788"/>
            <a:ext cx="3403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4400" dirty="0">
                <a:solidFill>
                  <a:srgbClr val="4F5261"/>
                </a:solidFill>
                <a:latin typeface="黑体" panose="02010609060101010101" pitchFamily="49" charset="-122"/>
                <a:ea typeface="黑体" panose="02010609060101010101" pitchFamily="49" charset="-122"/>
              </a:rPr>
              <a:t>相关分析</a:t>
            </a:r>
          </a:p>
        </p:txBody>
      </p:sp>
      <p:sp>
        <p:nvSpPr>
          <p:cNvPr id="9221" name="矩形 5">
            <a:extLst>
              <a:ext uri="{FF2B5EF4-FFF2-40B4-BE49-F238E27FC236}">
                <a16:creationId xmlns:a16="http://schemas.microsoft.com/office/drawing/2014/main" id="{EEBFBB0B-651E-4E01-96EB-B2B937F1E70F}"/>
              </a:ext>
            </a:extLst>
          </p:cNvPr>
          <p:cNvSpPr>
            <a:spLocks noChangeArrowheads="1"/>
          </p:cNvSpPr>
          <p:nvPr/>
        </p:nvSpPr>
        <p:spPr bwMode="auto">
          <a:xfrm>
            <a:off x="2641600" y="5024438"/>
            <a:ext cx="7121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r>
              <a:rPr lang="en-US" altLang="zh-CN" dirty="0">
                <a:solidFill>
                  <a:srgbClr val="E5E5E0"/>
                </a:solidFill>
                <a:latin typeface="MComic PRC Medium"/>
                <a:ea typeface="MComic PRC Medium"/>
                <a:cs typeface="MComic PRC Medium"/>
              </a:rPr>
              <a:t> </a:t>
            </a:r>
            <a:r>
              <a:rPr lang="en-US" altLang="zh-CN" dirty="0">
                <a:solidFill>
                  <a:srgbClr val="E5E5E0"/>
                </a:solidFill>
                <a:latin typeface="等线" panose="02010600030101010101" pitchFamily="2" charset="-122"/>
                <a:ea typeface="等线" panose="02010600030101010101" pitchFamily="2" charset="-122"/>
              </a:rPr>
              <a:t>In your life, there will at least one time that you forget yourself for someone, asking for no result, no company, no ownership nor love. Just ask for meeting you in my most beautiful years.</a:t>
            </a:r>
            <a:endParaRPr lang="zh-CN" altLang="en-US" dirty="0">
              <a:solidFill>
                <a:srgbClr val="E5E5E0"/>
              </a:solidFill>
              <a:latin typeface="等线" panose="02010600030101010101" pitchFamily="2" charset="-122"/>
              <a:ea typeface="等线" panose="02010600030101010101" pitchFamily="2" charset="-122"/>
            </a:endParaRP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mph" presetSubtype="0" fill="hold" grpId="0" nodeType="withEffect">
                                  <p:stCondLst>
                                    <p:cond delay="0"/>
                                  </p:stCondLst>
                                  <p:iterate type="lt">
                                    <p:tmPct val="4000"/>
                                  </p:iterate>
                                  <p:childTnLst>
                                    <p:set>
                                      <p:cBhvr override="childStyle">
                                        <p:cTn id="6" dur="1000" fill="hold"/>
                                        <p:tgtEl>
                                          <p:spTgt spid="3"/>
                                        </p:tgtEl>
                                        <p:attrNameLst>
                                          <p:attrName>style.color</p:attrName>
                                        </p:attrNameLst>
                                      </p:cBhvr>
                                      <p:to>
                                        <p:clrVal>
                                          <a:srgbClr val="E5E5E0"/>
                                        </p:clrVal>
                                      </p:to>
                                    </p:set>
                                    <p:set>
                                      <p:cBhvr>
                                        <p:cTn id="7" dur="1000" fill="hold"/>
                                        <p:tgtEl>
                                          <p:spTgt spid="3"/>
                                        </p:tgtEl>
                                        <p:attrNameLst>
                                          <p:attrName>fillcolor</p:attrName>
                                        </p:attrNameLst>
                                      </p:cBhvr>
                                      <p:to>
                                        <p:clrVal>
                                          <a:srgbClr val="E5E5E0"/>
                                        </p:clrVal>
                                      </p:to>
                                    </p:set>
                                    <p:set>
                                      <p:cBhvr>
                                        <p:cTn id="8" dur="1000" fill="hold"/>
                                        <p:tgtEl>
                                          <p:spTgt spid="3"/>
                                        </p:tgtEl>
                                        <p:attrNameLst>
                                          <p:attrName>fill.type</p:attrName>
                                        </p:attrNameLst>
                                      </p:cBhvr>
                                      <p:to>
                                        <p:strVal val="solid"/>
                                      </p:to>
                                    </p:set>
                                  </p:childTnLst>
                                </p:cTn>
                              </p:par>
                              <p:par>
                                <p:cTn id="9" presetID="16" presetClass="emph" presetSubtype="0" fill="hold" grpId="1" nodeType="withEffect">
                                  <p:stCondLst>
                                    <p:cond delay="1000"/>
                                  </p:stCondLst>
                                  <p:iterate type="lt">
                                    <p:tmPct val="4000"/>
                                  </p:iterate>
                                  <p:childTnLst>
                                    <p:set>
                                      <p:cBhvr override="childStyle">
                                        <p:cTn id="10" dur="1000" fill="hold"/>
                                        <p:tgtEl>
                                          <p:spTgt spid="3"/>
                                        </p:tgtEl>
                                        <p:attrNameLst>
                                          <p:attrName>style.color</p:attrName>
                                        </p:attrNameLst>
                                      </p:cBhvr>
                                      <p:to>
                                        <p:clrVal>
                                          <a:srgbClr val="4F5261"/>
                                        </p:clrVal>
                                      </p:to>
                                    </p:set>
                                    <p:set>
                                      <p:cBhvr>
                                        <p:cTn id="11" dur="1000" fill="hold"/>
                                        <p:tgtEl>
                                          <p:spTgt spid="3"/>
                                        </p:tgtEl>
                                        <p:attrNameLst>
                                          <p:attrName>fillcolor</p:attrName>
                                        </p:attrNameLst>
                                      </p:cBhvr>
                                      <p:to>
                                        <p:clrVal>
                                          <a:srgbClr val="4F5261"/>
                                        </p:clrVal>
                                      </p:to>
                                    </p:set>
                                    <p:set>
                                      <p:cBhvr>
                                        <p:cTn id="12"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043DB70-FE69-420C-831D-B4C837BEC1E5}"/>
              </a:ext>
            </a:extLst>
          </p:cNvPr>
          <p:cNvSpPr/>
          <p:nvPr/>
        </p:nvSpPr>
        <p:spPr>
          <a:xfrm>
            <a:off x="0" y="12700"/>
            <a:ext cx="12192000" cy="6858000"/>
          </a:xfrm>
          <a:prstGeom prst="rect">
            <a:avLst/>
          </a:prstGeom>
          <a:blipFill dpi="0" rotWithShape="1">
            <a:blip r:embed="rId3" cstate="print">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7" name="矩形 16">
            <a:extLst>
              <a:ext uri="{FF2B5EF4-FFF2-40B4-BE49-F238E27FC236}">
                <a16:creationId xmlns:a16="http://schemas.microsoft.com/office/drawing/2014/main" id="{85DDA8FE-4987-4EF0-8A7F-D3C70D90B419}"/>
              </a:ext>
            </a:extLst>
          </p:cNvPr>
          <p:cNvSpPr/>
          <p:nvPr/>
        </p:nvSpPr>
        <p:spPr>
          <a:xfrm>
            <a:off x="1563688" y="3311525"/>
            <a:ext cx="8990012" cy="2620963"/>
          </a:xfrm>
          <a:prstGeom prst="rect">
            <a:avLst/>
          </a:prstGeom>
          <a:solidFill>
            <a:srgbClr val="4F5261">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5" name="椭圆 4">
            <a:extLst>
              <a:ext uri="{FF2B5EF4-FFF2-40B4-BE49-F238E27FC236}">
                <a16:creationId xmlns:a16="http://schemas.microsoft.com/office/drawing/2014/main" id="{AAC8BE9B-75B1-4FDF-B9DD-B1A2B42F998B}"/>
              </a:ext>
            </a:extLst>
          </p:cNvPr>
          <p:cNvSpPr/>
          <p:nvPr/>
        </p:nvSpPr>
        <p:spPr>
          <a:xfrm>
            <a:off x="2343150" y="1270000"/>
            <a:ext cx="1671638" cy="16716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7" name="椭圆 6">
            <a:extLst>
              <a:ext uri="{FF2B5EF4-FFF2-40B4-BE49-F238E27FC236}">
                <a16:creationId xmlns:a16="http://schemas.microsoft.com/office/drawing/2014/main" id="{7192043D-A431-4C60-80E7-7B485B3B18AE}"/>
              </a:ext>
            </a:extLst>
          </p:cNvPr>
          <p:cNvSpPr/>
          <p:nvPr/>
        </p:nvSpPr>
        <p:spPr>
          <a:xfrm>
            <a:off x="5183188" y="1270000"/>
            <a:ext cx="1671637" cy="16716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9" name="椭圆 8">
            <a:extLst>
              <a:ext uri="{FF2B5EF4-FFF2-40B4-BE49-F238E27FC236}">
                <a16:creationId xmlns:a16="http://schemas.microsoft.com/office/drawing/2014/main" id="{299D53B7-2BF1-481D-A6CB-EFE6B4426AAE}"/>
              </a:ext>
            </a:extLst>
          </p:cNvPr>
          <p:cNvSpPr/>
          <p:nvPr/>
        </p:nvSpPr>
        <p:spPr>
          <a:xfrm>
            <a:off x="8222455" y="1270000"/>
            <a:ext cx="1671637" cy="16716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MComic PRC Medium" panose="00000500000000000000" pitchFamily="2" charset="-122"/>
            </a:endParaRPr>
          </a:p>
        </p:txBody>
      </p:sp>
      <p:sp>
        <p:nvSpPr>
          <p:cNvPr id="10250" name="文本框 9">
            <a:extLst>
              <a:ext uri="{FF2B5EF4-FFF2-40B4-BE49-F238E27FC236}">
                <a16:creationId xmlns:a16="http://schemas.microsoft.com/office/drawing/2014/main" id="{3137F8D9-BAC0-45E2-B056-19E039562D77}"/>
              </a:ext>
            </a:extLst>
          </p:cNvPr>
          <p:cNvSpPr txBox="1">
            <a:spLocks noChangeArrowheads="1"/>
          </p:cNvSpPr>
          <p:nvPr/>
        </p:nvSpPr>
        <p:spPr bwMode="auto">
          <a:xfrm>
            <a:off x="1816100" y="3441700"/>
            <a:ext cx="2670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rgbClr val="4F5261"/>
                </a:solidFill>
                <a:latin typeface="等线" panose="02010600030101010101" pitchFamily="2" charset="-122"/>
                <a:ea typeface="等线" panose="02010600030101010101" pitchFamily="2" charset="-122"/>
                <a:cs typeface="MComic PRC Medium"/>
              </a:rPr>
              <a:t>体感游戏</a:t>
            </a:r>
          </a:p>
        </p:txBody>
      </p:sp>
      <p:sp>
        <p:nvSpPr>
          <p:cNvPr id="11" name="文本框 10">
            <a:extLst>
              <a:ext uri="{FF2B5EF4-FFF2-40B4-BE49-F238E27FC236}">
                <a16:creationId xmlns:a16="http://schemas.microsoft.com/office/drawing/2014/main" id="{3EE6CC11-EED4-417A-97D4-673A3703BA60}"/>
              </a:ext>
            </a:extLst>
          </p:cNvPr>
          <p:cNvSpPr txBox="1">
            <a:spLocks noChangeArrowheads="1"/>
          </p:cNvSpPr>
          <p:nvPr/>
        </p:nvSpPr>
        <p:spPr bwMode="auto">
          <a:xfrm>
            <a:off x="1752600" y="3903663"/>
            <a:ext cx="25304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b="1" dirty="0">
                <a:solidFill>
                  <a:srgbClr val="8E9CAC"/>
                </a:solidFill>
                <a:latin typeface="Microsoft JhengHei" panose="020B0604030504040204" pitchFamily="34" charset="-120"/>
                <a:ea typeface="Microsoft JhengHei" panose="020B0604030504040204" pitchFamily="34" charset="-120"/>
              </a:rPr>
              <a:t>突破以往单纯以手柄按键输入的操作方式，体感游戏是一种通过肢体动作变化来进行操作的新型电子游戏。</a:t>
            </a:r>
          </a:p>
        </p:txBody>
      </p:sp>
      <p:sp>
        <p:nvSpPr>
          <p:cNvPr id="10252" name="文本框 12">
            <a:extLst>
              <a:ext uri="{FF2B5EF4-FFF2-40B4-BE49-F238E27FC236}">
                <a16:creationId xmlns:a16="http://schemas.microsoft.com/office/drawing/2014/main" id="{AC065793-B650-4B46-AD59-076DE6FFEEA1}"/>
              </a:ext>
            </a:extLst>
          </p:cNvPr>
          <p:cNvSpPr txBox="1">
            <a:spLocks noChangeArrowheads="1"/>
          </p:cNvSpPr>
          <p:nvPr/>
        </p:nvSpPr>
        <p:spPr bwMode="auto">
          <a:xfrm>
            <a:off x="4849813" y="3455988"/>
            <a:ext cx="2670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rgbClr val="4F5261"/>
                </a:solidFill>
                <a:latin typeface="等线" panose="02010600030101010101" pitchFamily="2" charset="-122"/>
                <a:ea typeface="等线" panose="02010600030101010101" pitchFamily="2" charset="-122"/>
              </a:rPr>
              <a:t>重力感应</a:t>
            </a:r>
          </a:p>
        </p:txBody>
      </p:sp>
      <p:sp>
        <p:nvSpPr>
          <p:cNvPr id="10253" name="文本框 13">
            <a:extLst>
              <a:ext uri="{FF2B5EF4-FFF2-40B4-BE49-F238E27FC236}">
                <a16:creationId xmlns:a16="http://schemas.microsoft.com/office/drawing/2014/main" id="{56257D0C-2CD0-4CCC-973D-08CAEE318863}"/>
              </a:ext>
            </a:extLst>
          </p:cNvPr>
          <p:cNvSpPr txBox="1">
            <a:spLocks noChangeArrowheads="1"/>
          </p:cNvSpPr>
          <p:nvPr/>
        </p:nvSpPr>
        <p:spPr bwMode="auto">
          <a:xfrm>
            <a:off x="7723187" y="3455988"/>
            <a:ext cx="2670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rgbClr val="4F5261"/>
                </a:solidFill>
                <a:latin typeface="等线" panose="02010600030101010101" pitchFamily="2" charset="-122"/>
                <a:ea typeface="等线" panose="02010600030101010101" pitchFamily="2" charset="-122"/>
              </a:rPr>
              <a:t>声音操作</a:t>
            </a:r>
          </a:p>
        </p:txBody>
      </p:sp>
      <p:sp>
        <p:nvSpPr>
          <p:cNvPr id="15" name="文本框 14">
            <a:extLst>
              <a:ext uri="{FF2B5EF4-FFF2-40B4-BE49-F238E27FC236}">
                <a16:creationId xmlns:a16="http://schemas.microsoft.com/office/drawing/2014/main" id="{3511577F-C799-4B9B-B573-E91F44DE7D28}"/>
              </a:ext>
            </a:extLst>
          </p:cNvPr>
          <p:cNvSpPr txBox="1">
            <a:spLocks noChangeArrowheads="1"/>
          </p:cNvSpPr>
          <p:nvPr/>
        </p:nvSpPr>
        <p:spPr bwMode="auto">
          <a:xfrm>
            <a:off x="4922838" y="3917950"/>
            <a:ext cx="24320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b="1" dirty="0">
                <a:solidFill>
                  <a:srgbClr val="8E9CAC"/>
                </a:solidFill>
                <a:latin typeface="Microsoft JhengHei" panose="020B0604030504040204" pitchFamily="34" charset="-120"/>
                <a:ea typeface="Microsoft JhengHei" panose="020B0604030504040204" pitchFamily="34" charset="-120"/>
              </a:rPr>
              <a:t>通过重力感应功能来操控游戏。例如一种滚球游戏，需要你摇动手机，让球借助重力滚动至终点。</a:t>
            </a:r>
          </a:p>
        </p:txBody>
      </p:sp>
      <p:sp>
        <p:nvSpPr>
          <p:cNvPr id="16" name="文本框 15">
            <a:extLst>
              <a:ext uri="{FF2B5EF4-FFF2-40B4-BE49-F238E27FC236}">
                <a16:creationId xmlns:a16="http://schemas.microsoft.com/office/drawing/2014/main" id="{65F03195-CD2F-4B9C-AF40-F7473BA51012}"/>
              </a:ext>
            </a:extLst>
          </p:cNvPr>
          <p:cNvSpPr txBox="1">
            <a:spLocks noChangeArrowheads="1"/>
          </p:cNvSpPr>
          <p:nvPr/>
        </p:nvSpPr>
        <p:spPr bwMode="auto">
          <a:xfrm>
            <a:off x="7872413" y="3929063"/>
            <a:ext cx="24447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b="1" dirty="0">
                <a:solidFill>
                  <a:srgbClr val="8E9CAC"/>
                </a:solidFill>
                <a:latin typeface="Microsoft JhengHei" panose="020B0604030504040204" pitchFamily="34" charset="-120"/>
                <a:ea typeface="Microsoft JhengHei" panose="020B0604030504040204" pitchFamily="34" charset="-120"/>
              </a:rPr>
              <a:t>通过麦克风收集玩家所发出声音，进行游戏中人物的互动和操作。主要的识别有声音的有无，声音的大小，音调的高低等。</a:t>
            </a:r>
          </a:p>
        </p:txBody>
      </p:sp>
      <p:cxnSp>
        <p:nvCxnSpPr>
          <p:cNvPr id="19" name="直接连接符 18">
            <a:extLst>
              <a:ext uri="{FF2B5EF4-FFF2-40B4-BE49-F238E27FC236}">
                <a16:creationId xmlns:a16="http://schemas.microsoft.com/office/drawing/2014/main" id="{3EF0E73A-7A3B-495D-AAC3-4E33CB29594E}"/>
              </a:ext>
            </a:extLst>
          </p:cNvPr>
          <p:cNvCxnSpPr/>
          <p:nvPr/>
        </p:nvCxnSpPr>
        <p:spPr>
          <a:xfrm>
            <a:off x="4646613" y="3624263"/>
            <a:ext cx="0" cy="1911350"/>
          </a:xfrm>
          <a:prstGeom prst="line">
            <a:avLst/>
          </a:prstGeom>
          <a:ln>
            <a:solidFill>
              <a:srgbClr val="4F526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8D80CD9-6783-4F97-8EDF-CB78456BC19F}"/>
              </a:ext>
            </a:extLst>
          </p:cNvPr>
          <p:cNvCxnSpPr/>
          <p:nvPr/>
        </p:nvCxnSpPr>
        <p:spPr>
          <a:xfrm>
            <a:off x="7635875" y="3652838"/>
            <a:ext cx="0" cy="1911350"/>
          </a:xfrm>
          <a:prstGeom prst="line">
            <a:avLst/>
          </a:prstGeom>
          <a:ln>
            <a:solidFill>
              <a:srgbClr val="4F526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353BAADF-DB85-463A-82CB-3EDD73222FFF}"/>
              </a:ext>
            </a:extLst>
          </p:cNvPr>
          <p:cNvPicPr>
            <a:picLocks noChangeAspect="1"/>
          </p:cNvPicPr>
          <p:nvPr/>
        </p:nvPicPr>
        <p:blipFill>
          <a:blip r:embed="rId4"/>
          <a:stretch>
            <a:fillRect/>
          </a:stretch>
        </p:blipFill>
        <p:spPr>
          <a:xfrm>
            <a:off x="2343151" y="1282701"/>
            <a:ext cx="1670050" cy="1658938"/>
          </a:xfrm>
          <a:prstGeom prst="ellipse">
            <a:avLst/>
          </a:prstGeom>
        </p:spPr>
      </p:pic>
      <p:pic>
        <p:nvPicPr>
          <p:cNvPr id="3" name="图片 2">
            <a:extLst>
              <a:ext uri="{FF2B5EF4-FFF2-40B4-BE49-F238E27FC236}">
                <a16:creationId xmlns:a16="http://schemas.microsoft.com/office/drawing/2014/main" id="{ED530C35-8D99-4D6C-AC62-67AF1122759F}"/>
              </a:ext>
            </a:extLst>
          </p:cNvPr>
          <p:cNvPicPr>
            <a:picLocks noChangeAspect="1"/>
          </p:cNvPicPr>
          <p:nvPr/>
        </p:nvPicPr>
        <p:blipFill>
          <a:blip r:embed="rId5"/>
          <a:stretch>
            <a:fillRect/>
          </a:stretch>
        </p:blipFill>
        <p:spPr>
          <a:xfrm>
            <a:off x="5183188" y="1275487"/>
            <a:ext cx="1677161" cy="1666151"/>
          </a:xfrm>
          <a:prstGeom prst="ellipse">
            <a:avLst/>
          </a:prstGeom>
        </p:spPr>
      </p:pic>
      <p:pic>
        <p:nvPicPr>
          <p:cNvPr id="4" name="图片 3">
            <a:extLst>
              <a:ext uri="{FF2B5EF4-FFF2-40B4-BE49-F238E27FC236}">
                <a16:creationId xmlns:a16="http://schemas.microsoft.com/office/drawing/2014/main" id="{C55E6D3E-2446-4E63-A849-6A57DC26725D}"/>
              </a:ext>
            </a:extLst>
          </p:cNvPr>
          <p:cNvPicPr>
            <a:picLocks noChangeAspect="1"/>
          </p:cNvPicPr>
          <p:nvPr/>
        </p:nvPicPr>
        <p:blipFill>
          <a:blip r:embed="rId6"/>
          <a:stretch>
            <a:fillRect/>
          </a:stretch>
        </p:blipFill>
        <p:spPr>
          <a:xfrm>
            <a:off x="8234155" y="1278194"/>
            <a:ext cx="1655046" cy="1664725"/>
          </a:xfrm>
          <a:prstGeom prst="ellipse">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nodeType="afterGroup">
                            <p:stCondLst>
                              <p:cond delay="1000"/>
                            </p:stCondLst>
                            <p:childTnLst>
                              <p:par>
                                <p:cTn id="12" presetID="21" presetClass="entr" presetSubtype="3"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3)">
                                      <p:cBhvr>
                                        <p:cTn id="14" dur="750"/>
                                        <p:tgtEl>
                                          <p:spTgt spid="7"/>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par>
                          <p:cTn id="18" fill="hold" nodeType="afterGroup">
                            <p:stCondLst>
                              <p:cond delay="1750"/>
                            </p:stCondLst>
                            <p:childTnLst>
                              <p:par>
                                <p:cTn id="19" presetID="21"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8)">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CB6C2"/>
        </a:solidFill>
        <a:effectLst/>
      </p:bgPr>
    </p:bg>
    <p:spTree>
      <p:nvGrpSpPr>
        <p:cNvPr id="1" name=""/>
        <p:cNvGrpSpPr/>
        <p:nvPr/>
      </p:nvGrpSpPr>
      <p:grpSpPr>
        <a:xfrm>
          <a:off x="0" y="0"/>
          <a:ext cx="0" cy="0"/>
          <a:chOff x="0" y="0"/>
          <a:chExt cx="0" cy="0"/>
        </a:xfrm>
      </p:grpSpPr>
      <p:sp>
        <p:nvSpPr>
          <p:cNvPr id="2630" name="矩形 2629">
            <a:extLst>
              <a:ext uri="{FF2B5EF4-FFF2-40B4-BE49-F238E27FC236}">
                <a16:creationId xmlns:a16="http://schemas.microsoft.com/office/drawing/2014/main" id="{8EF1C8C4-4E45-421B-BA58-86C95D10E828}"/>
              </a:ext>
            </a:extLst>
          </p:cNvPr>
          <p:cNvSpPr/>
          <p:nvPr/>
        </p:nvSpPr>
        <p:spPr>
          <a:xfrm>
            <a:off x="4165600" y="1870075"/>
            <a:ext cx="3943350" cy="2887663"/>
          </a:xfrm>
          <a:prstGeom prst="rect">
            <a:avLst/>
          </a:prstGeom>
          <a:blipFill dpi="0" rotWithShape="1">
            <a:blip r:embed="rId3" cstate="print">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MComic PRC Medium" panose="00000500000000000000" pitchFamily="2" charset="-122"/>
              <a:cs typeface="+mn-cs"/>
            </a:endParaRPr>
          </a:p>
        </p:txBody>
      </p:sp>
      <p:sp>
        <p:nvSpPr>
          <p:cNvPr id="2" name="文本框 1">
            <a:extLst>
              <a:ext uri="{FF2B5EF4-FFF2-40B4-BE49-F238E27FC236}">
                <a16:creationId xmlns:a16="http://schemas.microsoft.com/office/drawing/2014/main" id="{92C0158D-4486-4AC5-BA19-BEA07F0A6B11}"/>
              </a:ext>
            </a:extLst>
          </p:cNvPr>
          <p:cNvSpPr txBox="1"/>
          <p:nvPr/>
        </p:nvSpPr>
        <p:spPr>
          <a:xfrm>
            <a:off x="5123744" y="2052157"/>
            <a:ext cx="2157068" cy="2092881"/>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000" b="1" i="0" u="none" strike="noStrike" kern="1200" cap="none" spc="0" normalizeH="0" baseline="0" noProof="0" dirty="0">
                <a:ln>
                  <a:noFill/>
                </a:ln>
                <a:solidFill>
                  <a:srgbClr val="4F5261">
                    <a:alpha val="80000"/>
                  </a:srgbClr>
                </a:solidFill>
                <a:effectLst/>
                <a:uLnTx/>
                <a:uFillTx/>
                <a:latin typeface="Microsoft JhengHei UI" panose="020B0604030504040204" pitchFamily="34" charset="-120"/>
                <a:ea typeface="Microsoft JhengHei UI" panose="020B0604030504040204" pitchFamily="34" charset="-120"/>
                <a:cs typeface="+mn-cs"/>
              </a:rPr>
              <a:t>03</a:t>
            </a:r>
            <a:endParaRPr kumimoji="0" lang="zh-CN" altLang="en-US" sz="13000" b="1" i="0" u="none" strike="noStrike" kern="1200" cap="none" spc="0" normalizeH="0" baseline="0" noProof="0" dirty="0">
              <a:ln>
                <a:noFill/>
              </a:ln>
              <a:solidFill>
                <a:srgbClr val="4F5261">
                  <a:alpha val="8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 name="文本框 2">
            <a:extLst>
              <a:ext uri="{FF2B5EF4-FFF2-40B4-BE49-F238E27FC236}">
                <a16:creationId xmlns:a16="http://schemas.microsoft.com/office/drawing/2014/main" id="{E6D330C1-3D41-4D8E-AD63-FA1874837F7D}"/>
              </a:ext>
            </a:extLst>
          </p:cNvPr>
          <p:cNvSpPr txBox="1">
            <a:spLocks noChangeArrowheads="1"/>
          </p:cNvSpPr>
          <p:nvPr/>
        </p:nvSpPr>
        <p:spPr bwMode="auto">
          <a:xfrm>
            <a:off x="4500563" y="3760788"/>
            <a:ext cx="3403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r>
              <a:rPr lang="zh-CN" altLang="en-US" sz="4400" dirty="0">
                <a:solidFill>
                  <a:srgbClr val="4F5261"/>
                </a:solidFill>
                <a:latin typeface="黑体" panose="02010609060101010101" pitchFamily="49" charset="-122"/>
                <a:ea typeface="黑体" panose="02010609060101010101" pitchFamily="49" charset="-122"/>
              </a:rPr>
              <a:t>问题描述</a:t>
            </a:r>
          </a:p>
        </p:txBody>
      </p:sp>
      <p:sp>
        <p:nvSpPr>
          <p:cNvPr id="9221" name="矩形 5">
            <a:extLst>
              <a:ext uri="{FF2B5EF4-FFF2-40B4-BE49-F238E27FC236}">
                <a16:creationId xmlns:a16="http://schemas.microsoft.com/office/drawing/2014/main" id="{EEBFBB0B-651E-4E01-96EB-B2B937F1E70F}"/>
              </a:ext>
            </a:extLst>
          </p:cNvPr>
          <p:cNvSpPr>
            <a:spLocks noChangeArrowheads="1"/>
          </p:cNvSpPr>
          <p:nvPr/>
        </p:nvSpPr>
        <p:spPr bwMode="auto">
          <a:xfrm>
            <a:off x="2641600" y="5024438"/>
            <a:ext cx="7121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E5E5E0"/>
                </a:solidFill>
                <a:effectLst/>
                <a:uLnTx/>
                <a:uFillTx/>
                <a:latin typeface="MComic PRC Medium"/>
                <a:ea typeface="MComic PRC Medium"/>
                <a:cs typeface="MComic PRC Medium"/>
              </a:rPr>
              <a:t> </a:t>
            </a:r>
            <a:r>
              <a:rPr lang="en-US" altLang="zh-CN" dirty="0">
                <a:solidFill>
                  <a:srgbClr val="E5E5E0"/>
                </a:solidFill>
                <a:latin typeface="等线" panose="02010600030101010101" pitchFamily="2" charset="-122"/>
                <a:ea typeface="等线" panose="02010600030101010101" pitchFamily="2" charset="-122"/>
              </a:rPr>
              <a:t>In your life, there will at least one time that you forget yourself for someone, asking for no result, no company, no ownership nor love. Just ask for meeting you in my most beautiful years.</a:t>
            </a:r>
            <a:endParaRPr lang="zh-CN" altLang="en-US" dirty="0">
              <a:solidFill>
                <a:srgbClr val="E5E5E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424575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mph" presetSubtype="0" fill="hold" grpId="0" nodeType="withEffect">
                                  <p:stCondLst>
                                    <p:cond delay="0"/>
                                  </p:stCondLst>
                                  <p:iterate type="lt">
                                    <p:tmPct val="4000"/>
                                  </p:iterate>
                                  <p:childTnLst>
                                    <p:set>
                                      <p:cBhvr override="childStyle">
                                        <p:cTn id="6" dur="1000" fill="hold"/>
                                        <p:tgtEl>
                                          <p:spTgt spid="3"/>
                                        </p:tgtEl>
                                        <p:attrNameLst>
                                          <p:attrName>style.color</p:attrName>
                                        </p:attrNameLst>
                                      </p:cBhvr>
                                      <p:to>
                                        <p:clrVal>
                                          <a:srgbClr val="E5E5E0"/>
                                        </p:clrVal>
                                      </p:to>
                                    </p:set>
                                    <p:set>
                                      <p:cBhvr>
                                        <p:cTn id="7" dur="1000" fill="hold"/>
                                        <p:tgtEl>
                                          <p:spTgt spid="3"/>
                                        </p:tgtEl>
                                        <p:attrNameLst>
                                          <p:attrName>fillcolor</p:attrName>
                                        </p:attrNameLst>
                                      </p:cBhvr>
                                      <p:to>
                                        <p:clrVal>
                                          <a:srgbClr val="E5E5E0"/>
                                        </p:clrVal>
                                      </p:to>
                                    </p:set>
                                    <p:set>
                                      <p:cBhvr>
                                        <p:cTn id="8" dur="1000" fill="hold"/>
                                        <p:tgtEl>
                                          <p:spTgt spid="3"/>
                                        </p:tgtEl>
                                        <p:attrNameLst>
                                          <p:attrName>fill.type</p:attrName>
                                        </p:attrNameLst>
                                      </p:cBhvr>
                                      <p:to>
                                        <p:strVal val="solid"/>
                                      </p:to>
                                    </p:set>
                                  </p:childTnLst>
                                </p:cTn>
                              </p:par>
                              <p:par>
                                <p:cTn id="9" presetID="16" presetClass="emph" presetSubtype="0" fill="hold" grpId="1" nodeType="withEffect">
                                  <p:stCondLst>
                                    <p:cond delay="1000"/>
                                  </p:stCondLst>
                                  <p:iterate type="lt">
                                    <p:tmPct val="4000"/>
                                  </p:iterate>
                                  <p:childTnLst>
                                    <p:set>
                                      <p:cBhvr override="childStyle">
                                        <p:cTn id="10" dur="1000" fill="hold"/>
                                        <p:tgtEl>
                                          <p:spTgt spid="3"/>
                                        </p:tgtEl>
                                        <p:attrNameLst>
                                          <p:attrName>style.color</p:attrName>
                                        </p:attrNameLst>
                                      </p:cBhvr>
                                      <p:to>
                                        <p:clrVal>
                                          <a:srgbClr val="4F5261"/>
                                        </p:clrVal>
                                      </p:to>
                                    </p:set>
                                    <p:set>
                                      <p:cBhvr>
                                        <p:cTn id="11" dur="1000" fill="hold"/>
                                        <p:tgtEl>
                                          <p:spTgt spid="3"/>
                                        </p:tgtEl>
                                        <p:attrNameLst>
                                          <p:attrName>fillcolor</p:attrName>
                                        </p:attrNameLst>
                                      </p:cBhvr>
                                      <p:to>
                                        <p:clrVal>
                                          <a:srgbClr val="4F5261"/>
                                        </p:clrVal>
                                      </p:to>
                                    </p:set>
                                    <p:set>
                                      <p:cBhvr>
                                        <p:cTn id="12"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E9FD173-5EA0-4770-A836-C0B574A10A5C}"/>
              </a:ext>
            </a:extLst>
          </p:cNvPr>
          <p:cNvSpPr>
            <a:spLocks noChangeArrowheads="1"/>
          </p:cNvSpPr>
          <p:nvPr/>
        </p:nvSpPr>
        <p:spPr bwMode="auto">
          <a:xfrm>
            <a:off x="926643" y="576673"/>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600" dirty="0">
                <a:solidFill>
                  <a:srgbClr val="4F5261"/>
                </a:solidFill>
                <a:latin typeface="黑体" panose="02010609060101010101" pitchFamily="49" charset="-122"/>
                <a:ea typeface="黑体" panose="02010609060101010101" pitchFamily="49" charset="-122"/>
                <a:cs typeface="MComic PRC Medium"/>
              </a:rPr>
              <a:t>需求分析</a:t>
            </a:r>
          </a:p>
        </p:txBody>
      </p:sp>
      <p:cxnSp>
        <p:nvCxnSpPr>
          <p:cNvPr id="12" name="直接连接符 11">
            <a:extLst>
              <a:ext uri="{FF2B5EF4-FFF2-40B4-BE49-F238E27FC236}">
                <a16:creationId xmlns:a16="http://schemas.microsoft.com/office/drawing/2014/main" id="{73BCB979-A068-404F-B65A-599F7EE3BC66}"/>
              </a:ext>
            </a:extLst>
          </p:cNvPr>
          <p:cNvCxnSpPr/>
          <p:nvPr/>
        </p:nvCxnSpPr>
        <p:spPr>
          <a:xfrm>
            <a:off x="992186" y="1358440"/>
            <a:ext cx="1900237" cy="12700"/>
          </a:xfrm>
          <a:prstGeom prst="line">
            <a:avLst/>
          </a:prstGeom>
          <a:ln w="28575">
            <a:solidFill>
              <a:srgbClr val="8E9CAC"/>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247B2312-3FAB-4EC4-B8E6-07FEA6020172}"/>
              </a:ext>
            </a:extLst>
          </p:cNvPr>
          <p:cNvSpPr txBox="1"/>
          <p:nvPr/>
        </p:nvSpPr>
        <p:spPr>
          <a:xfrm>
            <a:off x="926643" y="1799303"/>
            <a:ext cx="4031226" cy="4062651"/>
          </a:xfrm>
          <a:prstGeom prst="rect">
            <a:avLst/>
          </a:prstGeom>
          <a:noFill/>
        </p:spPr>
        <p:txBody>
          <a:bodyPr wrap="square" rtlCol="0">
            <a:spAutoFit/>
          </a:bodyPr>
          <a:lstStyle/>
          <a:p>
            <a:pPr algn="just"/>
            <a:r>
              <a:rPr lang="en-US" altLang="zh-CN" sz="2400" b="1" dirty="0">
                <a:solidFill>
                  <a:srgbClr val="8E9CAC"/>
                </a:solidFill>
                <a:latin typeface="Microsoft JhengHei" panose="020B0604030504040204" pitchFamily="34" charset="-120"/>
                <a:ea typeface="Microsoft JhengHei" panose="020B0604030504040204" pitchFamily="34" charset="-120"/>
              </a:rPr>
              <a:t>1.</a:t>
            </a:r>
            <a:r>
              <a:rPr lang="zh-CN" altLang="zh-CN" sz="2400" b="1" dirty="0">
                <a:solidFill>
                  <a:srgbClr val="8E9CAC"/>
                </a:solidFill>
                <a:latin typeface="Microsoft JhengHei" panose="020B0604030504040204" pitchFamily="34" charset="-120"/>
                <a:ea typeface="Microsoft JhengHei" panose="020B0604030504040204" pitchFamily="34" charset="-120"/>
              </a:rPr>
              <a:t>打开游戏主程序可以进入游戏开始界面可以进行游戏模式选择。</a:t>
            </a:r>
          </a:p>
          <a:p>
            <a:pPr algn="just"/>
            <a:r>
              <a:rPr lang="en-US" altLang="zh-CN" sz="2400" b="1" dirty="0">
                <a:solidFill>
                  <a:srgbClr val="8E9CAC"/>
                </a:solidFill>
                <a:latin typeface="Microsoft JhengHei" panose="020B0604030504040204" pitchFamily="34" charset="-120"/>
                <a:ea typeface="Microsoft JhengHei" panose="020B0604030504040204" pitchFamily="34" charset="-120"/>
              </a:rPr>
              <a:t>2.</a:t>
            </a:r>
            <a:r>
              <a:rPr lang="zh-CN" altLang="zh-CN" sz="2400" b="1" dirty="0">
                <a:solidFill>
                  <a:srgbClr val="8E9CAC"/>
                </a:solidFill>
                <a:latin typeface="Microsoft JhengHei" panose="020B0604030504040204" pitchFamily="34" charset="-120"/>
                <a:ea typeface="Microsoft JhengHei" panose="020B0604030504040204" pitchFamily="34" charset="-120"/>
              </a:rPr>
              <a:t>用户对游戏模式进行选择并进入对应的游戏界面。</a:t>
            </a:r>
          </a:p>
          <a:p>
            <a:pPr algn="just"/>
            <a:r>
              <a:rPr lang="en-US" altLang="zh-CN" sz="2400" b="1" dirty="0">
                <a:solidFill>
                  <a:srgbClr val="8E9CAC"/>
                </a:solidFill>
                <a:latin typeface="Microsoft JhengHei" panose="020B0604030504040204" pitchFamily="34" charset="-120"/>
                <a:ea typeface="Microsoft JhengHei" panose="020B0604030504040204" pitchFamily="34" charset="-120"/>
              </a:rPr>
              <a:t>3.</a:t>
            </a:r>
            <a:r>
              <a:rPr lang="zh-CN" altLang="zh-CN" sz="2400" b="1" dirty="0">
                <a:solidFill>
                  <a:srgbClr val="8E9CAC"/>
                </a:solidFill>
                <a:latin typeface="Microsoft JhengHei" panose="020B0604030504040204" pitchFamily="34" charset="-120"/>
                <a:ea typeface="Microsoft JhengHei" panose="020B0604030504040204" pitchFamily="34" charset="-120"/>
              </a:rPr>
              <a:t>单人游戏中有陷阱、加速胶囊设置，生命只有一条。</a:t>
            </a:r>
          </a:p>
          <a:p>
            <a:pPr algn="just"/>
            <a:r>
              <a:rPr lang="en-US" altLang="zh-CN" sz="2400" b="1" dirty="0">
                <a:solidFill>
                  <a:srgbClr val="8E9CAC"/>
                </a:solidFill>
                <a:latin typeface="Microsoft JhengHei" panose="020B0604030504040204" pitchFamily="34" charset="-120"/>
                <a:ea typeface="Microsoft JhengHei" panose="020B0604030504040204" pitchFamily="34" charset="-120"/>
              </a:rPr>
              <a:t>4.</a:t>
            </a:r>
            <a:r>
              <a:rPr lang="zh-CN" altLang="zh-CN" sz="2400" b="1" dirty="0">
                <a:solidFill>
                  <a:srgbClr val="8E9CAC"/>
                </a:solidFill>
                <a:latin typeface="Microsoft JhengHei" panose="020B0604030504040204" pitchFamily="34" charset="-120"/>
                <a:ea typeface="Microsoft JhengHei" panose="020B0604030504040204" pitchFamily="34" charset="-120"/>
              </a:rPr>
              <a:t>游戏操控是由声音进行控制，声音大小控制游戏内人物跳跃的高度。</a:t>
            </a:r>
          </a:p>
          <a:p>
            <a:pPr algn="just"/>
            <a:endParaRPr lang="zh-CN" altLang="en-US" dirty="0"/>
          </a:p>
        </p:txBody>
      </p:sp>
      <p:sp>
        <p:nvSpPr>
          <p:cNvPr id="8" name="文本框 7">
            <a:extLst>
              <a:ext uri="{FF2B5EF4-FFF2-40B4-BE49-F238E27FC236}">
                <a16:creationId xmlns:a16="http://schemas.microsoft.com/office/drawing/2014/main" id="{37CBFAA7-6A5B-4715-BB4F-A9CD882114AC}"/>
              </a:ext>
            </a:extLst>
          </p:cNvPr>
          <p:cNvSpPr txBox="1"/>
          <p:nvPr/>
        </p:nvSpPr>
        <p:spPr>
          <a:xfrm>
            <a:off x="6142656" y="1799303"/>
            <a:ext cx="4031226" cy="3323987"/>
          </a:xfrm>
          <a:prstGeom prst="rect">
            <a:avLst/>
          </a:prstGeom>
          <a:noFill/>
        </p:spPr>
        <p:txBody>
          <a:bodyPr wrap="square" rtlCol="0">
            <a:spAutoFit/>
          </a:bodyPr>
          <a:lstStyle/>
          <a:p>
            <a:pPr algn="just"/>
            <a:r>
              <a:rPr lang="en-US" altLang="zh-CN" sz="2400" b="1" dirty="0">
                <a:solidFill>
                  <a:srgbClr val="8E9CAC"/>
                </a:solidFill>
                <a:latin typeface="Microsoft JhengHei" panose="020B0604030504040204" pitchFamily="34" charset="-120"/>
                <a:ea typeface="Microsoft JhengHei" panose="020B0604030504040204" pitchFamily="34" charset="-120"/>
              </a:rPr>
              <a:t>5.</a:t>
            </a:r>
            <a:r>
              <a:rPr lang="zh-CN" altLang="en-US" sz="2400" b="1" dirty="0">
                <a:solidFill>
                  <a:srgbClr val="8E9CAC"/>
                </a:solidFill>
                <a:latin typeface="Microsoft JhengHei" panose="020B0604030504040204" pitchFamily="34" charset="-120"/>
                <a:ea typeface="Microsoft JhengHei" panose="020B0604030504040204" pitchFamily="34" charset="-120"/>
              </a:rPr>
              <a:t>游戏目的是到达终点并记录时间，耗时最短为目标。</a:t>
            </a:r>
          </a:p>
          <a:p>
            <a:pPr algn="just"/>
            <a:r>
              <a:rPr lang="en-US" altLang="zh-CN" sz="2400" b="1" dirty="0">
                <a:solidFill>
                  <a:srgbClr val="8E9CAC"/>
                </a:solidFill>
                <a:latin typeface="Microsoft JhengHei" panose="020B0604030504040204" pitchFamily="34" charset="-120"/>
                <a:ea typeface="Microsoft JhengHei" panose="020B0604030504040204" pitchFamily="34" charset="-120"/>
              </a:rPr>
              <a:t>6.</a:t>
            </a:r>
            <a:r>
              <a:rPr lang="zh-CN" altLang="en-US" sz="2400" b="1" dirty="0">
                <a:solidFill>
                  <a:srgbClr val="8E9CAC"/>
                </a:solidFill>
                <a:latin typeface="Microsoft JhengHei" panose="020B0604030504040204" pitchFamily="34" charset="-120"/>
                <a:ea typeface="Microsoft JhengHei" panose="020B0604030504040204" pitchFamily="34" charset="-120"/>
              </a:rPr>
              <a:t>游戏结束时可以记录得分，用户可以查看得分排行。</a:t>
            </a:r>
          </a:p>
          <a:p>
            <a:pPr algn="just"/>
            <a:r>
              <a:rPr lang="en-US" altLang="zh-CN" sz="2400" b="1" dirty="0">
                <a:solidFill>
                  <a:srgbClr val="8E9CAC"/>
                </a:solidFill>
                <a:latin typeface="Microsoft JhengHei" panose="020B0604030504040204" pitchFamily="34" charset="-120"/>
                <a:ea typeface="Microsoft JhengHei" panose="020B0604030504040204" pitchFamily="34" charset="-120"/>
              </a:rPr>
              <a:t>7.</a:t>
            </a:r>
            <a:r>
              <a:rPr lang="zh-CN" altLang="en-US" sz="2400" b="1" dirty="0">
                <a:solidFill>
                  <a:srgbClr val="8E9CAC"/>
                </a:solidFill>
                <a:latin typeface="Microsoft JhengHei" panose="020B0604030504040204" pitchFamily="34" charset="-120"/>
                <a:ea typeface="Microsoft JhengHei" panose="020B0604030504040204" pitchFamily="34" charset="-120"/>
              </a:rPr>
              <a:t>联机游戏可以通过语音识别给对方设置一些简单障碍。</a:t>
            </a:r>
          </a:p>
          <a:p>
            <a:pPr algn="just"/>
            <a:r>
              <a:rPr lang="en-US" altLang="zh-CN" sz="2400" b="1" dirty="0">
                <a:solidFill>
                  <a:srgbClr val="8E9CAC"/>
                </a:solidFill>
                <a:latin typeface="Microsoft JhengHei" panose="020B0604030504040204" pitchFamily="34" charset="-120"/>
                <a:ea typeface="Microsoft JhengHei" panose="020B0604030504040204" pitchFamily="34" charset="-120"/>
              </a:rPr>
              <a:t>8.</a:t>
            </a:r>
            <a:r>
              <a:rPr lang="zh-CN" altLang="en-US" sz="2400" b="1" dirty="0">
                <a:solidFill>
                  <a:srgbClr val="8E9CAC"/>
                </a:solidFill>
                <a:latin typeface="Microsoft JhengHei" panose="020B0604030504040204" pitchFamily="34" charset="-120"/>
                <a:ea typeface="Microsoft JhengHei" panose="020B0604030504040204" pitchFamily="34" charset="-120"/>
              </a:rPr>
              <a:t>联机游戏结束会为输赢双方分别显示对战结果。</a:t>
            </a:r>
          </a:p>
          <a:p>
            <a:pPr algn="just"/>
            <a:endParaRPr lang="zh-CN" altLang="en-US" dirty="0"/>
          </a:p>
        </p:txBody>
      </p:sp>
    </p:spTree>
    <p:extLst>
      <p:ext uri="{BB962C8B-B14F-4D97-AF65-F5344CB8AC3E}">
        <p14:creationId xmlns:p14="http://schemas.microsoft.com/office/powerpoint/2010/main" val="2062524657"/>
      </p:ext>
    </p:extLst>
  </p:cSld>
  <p:clrMapOvr>
    <a:masterClrMapping/>
  </p:clrMapOvr>
  <p:transition spd="slow">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TotalTime>
  <Words>1193</Words>
  <Application>Microsoft Office PowerPoint</Application>
  <PresentationFormat>宽屏</PresentationFormat>
  <Paragraphs>92</Paragraphs>
  <Slides>16</Slides>
  <Notes>11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16</vt:i4>
      </vt:variant>
    </vt:vector>
  </HeadingPairs>
  <TitlesOfParts>
    <vt:vector size="35" baseType="lpstr">
      <vt:lpstr>Yu Gothic Medium</vt:lpstr>
      <vt:lpstr>宋体</vt:lpstr>
      <vt:lpstr>Microsoft JhengHei UI</vt:lpstr>
      <vt:lpstr>Meiryo</vt:lpstr>
      <vt:lpstr>华文彩云</vt:lpstr>
      <vt:lpstr>MComic PRC Medium</vt:lpstr>
      <vt:lpstr>AjiwaiPro</vt:lpstr>
      <vt:lpstr>Lucida Console</vt:lpstr>
      <vt:lpstr>Calibri</vt:lpstr>
      <vt:lpstr>Microsoft JhengHei</vt:lpstr>
      <vt:lpstr>Arial</vt:lpstr>
      <vt:lpstr>黑体</vt:lpstr>
      <vt:lpstr>Harlow Solid Italic</vt:lpstr>
      <vt:lpstr>新宋体</vt:lpstr>
      <vt:lpstr>MStream PRC Bold</vt:lpstr>
      <vt:lpstr>微软雅黑</vt:lpstr>
      <vt:lpstr>等线</vt:lpstr>
      <vt:lpstr>Lucida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unique</dc:creator>
  <cp:lastModifiedBy>尹相春</cp:lastModifiedBy>
  <cp:revision>105</cp:revision>
  <dcterms:created xsi:type="dcterms:W3CDTF">2016-06-20T09:58:14Z</dcterms:created>
  <dcterms:modified xsi:type="dcterms:W3CDTF">2017-06-14T07:04:28Z</dcterms:modified>
</cp:coreProperties>
</file>